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2" r:id="rId4"/>
  </p:sldMasterIdLst>
  <p:notesMasterIdLst>
    <p:notesMasterId r:id="rId15"/>
  </p:notesMasterIdLst>
  <p:handoutMasterIdLst>
    <p:handoutMasterId r:id="rId16"/>
  </p:handoutMasterIdLst>
  <p:sldIdLst>
    <p:sldId id="281" r:id="rId5"/>
    <p:sldId id="259" r:id="rId6"/>
    <p:sldId id="289" r:id="rId7"/>
    <p:sldId id="290" r:id="rId8"/>
    <p:sldId id="272" r:id="rId9"/>
    <p:sldId id="291" r:id="rId10"/>
    <p:sldId id="288" r:id="rId11"/>
    <p:sldId id="270" r:id="rId12"/>
    <p:sldId id="283" r:id="rId13"/>
    <p:sldId id="284" r:id="rId14"/>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52" userDrawn="1">
          <p15:clr>
            <a:srgbClr val="A4A3A4"/>
          </p15:clr>
        </p15:guide>
        <p15:guide id="2" pos="3839"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DBED569-4797-4DF1-A0F4-6AAB3CD982D8}">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3725" autoAdjust="0"/>
  </p:normalViewPr>
  <p:slideViewPr>
    <p:cSldViewPr showGuides="1">
      <p:cViewPr varScale="1">
        <p:scale>
          <a:sx n="74" d="100"/>
          <a:sy n="74" d="100"/>
        </p:scale>
        <p:origin x="340" y="52"/>
      </p:cViewPr>
      <p:guideLst>
        <p:guide orient="horz" pos="1152"/>
        <p:guide pos="3839"/>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420"/>
    </p:cViewPr>
  </p:sorterViewPr>
  <p:notesViewPr>
    <p:cSldViewPr>
      <p:cViewPr varScale="1">
        <p:scale>
          <a:sx n="79" d="100"/>
          <a:sy n="79" d="100"/>
        </p:scale>
        <p:origin x="164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imenez, Lisa" userId="172278b3-7047-4fd2-af8c-72dfad6aaca1" providerId="ADAL" clId="{F037E442-A13F-4890-BEDF-C606E284F62F}"/>
    <pc:docChg chg="custSel modSld">
      <pc:chgData name="Jimenez, Lisa" userId="172278b3-7047-4fd2-af8c-72dfad6aaca1" providerId="ADAL" clId="{F037E442-A13F-4890-BEDF-C606E284F62F}" dt="2023-08-23T05:15:15.964" v="177" actId="20577"/>
      <pc:docMkLst>
        <pc:docMk/>
      </pc:docMkLst>
      <pc:sldChg chg="modSp mod">
        <pc:chgData name="Jimenez, Lisa" userId="172278b3-7047-4fd2-af8c-72dfad6aaca1" providerId="ADAL" clId="{F037E442-A13F-4890-BEDF-C606E284F62F}" dt="2023-08-23T05:15:15.964" v="177" actId="20577"/>
        <pc:sldMkLst>
          <pc:docMk/>
          <pc:sldMk cId="2401778035" sldId="291"/>
        </pc:sldMkLst>
        <pc:spChg chg="mod">
          <ac:chgData name="Jimenez, Lisa" userId="172278b3-7047-4fd2-af8c-72dfad6aaca1" providerId="ADAL" clId="{F037E442-A13F-4890-BEDF-C606E284F62F}" dt="2023-08-23T05:15:15.964" v="177" actId="20577"/>
          <ac:spMkLst>
            <pc:docMk/>
            <pc:sldMk cId="2401778035" sldId="291"/>
            <ac:spMk id="3" creationId="{95CABD94-9CD7-D6AB-DC0D-031AE7FB0028}"/>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solidFill>
                <a:schemeClr val="tx2"/>
              </a:solidFill>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973C59C-4E16-4A64-A766-34DB213E11B3}" type="datetimeFigureOut">
              <a:rPr lang="en-US">
                <a:solidFill>
                  <a:schemeClr val="tx2"/>
                </a:solidFill>
              </a:rPr>
              <a:t>8/22/2023</a:t>
            </a:fld>
            <a:endParaRPr dirty="0">
              <a:solidFill>
                <a:schemeClr val="tx2"/>
              </a:solidFill>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dirty="0">
              <a:solidFill>
                <a:schemeClr val="tx2"/>
              </a:solidFill>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D77566-CD65-4859-9FA1-43956DC85B8C}" type="slidenum">
              <a:rPr>
                <a:solidFill>
                  <a:schemeClr val="tx2"/>
                </a:solidFill>
              </a:rPr>
              <a:t>‹#›</a:t>
            </a:fld>
            <a:endParaRPr dirty="0">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2"/>
                </a:solidFill>
              </a:defRPr>
            </a:lvl1pPr>
          </a:lstStyle>
          <a:p>
            <a:endParaRPr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2"/>
                </a:solidFill>
              </a:defRPr>
            </a:lvl1pPr>
          </a:lstStyle>
          <a:p>
            <a:fld id="{F95CF31C-F757-429C-A789-86504F04C3BE}" type="datetimeFigureOut">
              <a:rPr lang="en-US"/>
              <a:pPr/>
              <a:t>8/22/2023</a:t>
            </a:fld>
            <a:endParaRPr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solidFill>
                  <a:schemeClr val="tx2"/>
                </a:solidFill>
              </a:defRPr>
            </a:lvl1pPr>
          </a:lstStyle>
          <a:p>
            <a:endParaRPr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chemeClr val="tx2"/>
                </a:solidFill>
              </a:defRPr>
            </a:lvl1pPr>
          </a:lstStyle>
          <a:p>
            <a:fld id="{B8796F01-7154-41E0-B48B-A6921757531A}" type="slidenum">
              <a:rPr/>
              <a:pPr/>
              <a:t>‹#›</a:t>
            </a:fld>
            <a:endParaRPr dirty="0"/>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1</a:t>
            </a:fld>
            <a:endParaRPr lang="en-US" dirty="0"/>
          </a:p>
        </p:txBody>
      </p:sp>
    </p:spTree>
    <p:extLst>
      <p:ext uri="{BB962C8B-B14F-4D97-AF65-F5344CB8AC3E}">
        <p14:creationId xmlns:p14="http://schemas.microsoft.com/office/powerpoint/2010/main" val="2008690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796F01-7154-41E0-B48B-A6921757531A}" type="slidenum">
              <a:rPr lang="en-US"/>
              <a:pPr/>
              <a:t>2</a:t>
            </a:fld>
            <a:endParaRPr lang="en-US" dirty="0"/>
          </a:p>
        </p:txBody>
      </p:sp>
    </p:spTree>
    <p:extLst>
      <p:ext uri="{BB962C8B-B14F-4D97-AF65-F5344CB8AC3E}">
        <p14:creationId xmlns:p14="http://schemas.microsoft.com/office/powerpoint/2010/main" val="25626901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796F01-7154-41E0-B48B-A6921757531A}" type="slidenum">
              <a:rPr lang="en-US" smtClean="0"/>
              <a:pPr/>
              <a:t>8</a:t>
            </a:fld>
            <a:endParaRPr lang="en-US" dirty="0"/>
          </a:p>
        </p:txBody>
      </p:sp>
    </p:spTree>
    <p:extLst>
      <p:ext uri="{BB962C8B-B14F-4D97-AF65-F5344CB8AC3E}">
        <p14:creationId xmlns:p14="http://schemas.microsoft.com/office/powerpoint/2010/main" val="35362039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796F01-7154-41E0-B48B-A6921757531A}" type="slidenum">
              <a:rPr lang="en-US" smtClean="0"/>
              <a:pPr/>
              <a:t>9</a:t>
            </a:fld>
            <a:endParaRPr lang="en-US" dirty="0"/>
          </a:p>
        </p:txBody>
      </p:sp>
    </p:spTree>
    <p:extLst>
      <p:ext uri="{BB962C8B-B14F-4D97-AF65-F5344CB8AC3E}">
        <p14:creationId xmlns:p14="http://schemas.microsoft.com/office/powerpoint/2010/main" val="25285469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2.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344AB447-BDFD-4FA4-9A82-52202FFDC88D}"/>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r="22801"/>
          <a:stretch/>
        </p:blipFill>
        <p:spPr>
          <a:xfrm>
            <a:off x="6856412" y="0"/>
            <a:ext cx="5294313" cy="6858000"/>
          </a:xfrm>
          <a:prstGeom prst="rect">
            <a:avLst/>
          </a:prstGeom>
        </p:spPr>
      </p:pic>
      <p:pic>
        <p:nvPicPr>
          <p:cNvPr id="10" name="Graphic 9">
            <a:extLst>
              <a:ext uri="{FF2B5EF4-FFF2-40B4-BE49-F238E27FC236}">
                <a16:creationId xmlns:a16="http://schemas.microsoft.com/office/drawing/2014/main" id="{FADFEC34-EAD1-470C-B1D7-476DAA0BDC7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3812" y="0"/>
            <a:ext cx="6858000" cy="6858000"/>
          </a:xfrm>
          <a:prstGeom prst="rect">
            <a:avLst/>
          </a:prstGeom>
        </p:spPr>
      </p:pic>
      <p:pic>
        <p:nvPicPr>
          <p:cNvPr id="11" name="Graphic 10">
            <a:extLst>
              <a:ext uri="{FF2B5EF4-FFF2-40B4-BE49-F238E27FC236}">
                <a16:creationId xmlns:a16="http://schemas.microsoft.com/office/drawing/2014/main" id="{6FF142A7-701F-6940-8E95-0D4830D7641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868483" y="521171"/>
            <a:ext cx="6201033" cy="5815657"/>
          </a:xfrm>
          <a:prstGeom prst="rect">
            <a:avLst/>
          </a:prstGeom>
        </p:spPr>
      </p:pic>
      <p:sp>
        <p:nvSpPr>
          <p:cNvPr id="6" name="Text Placeholder Subtitle 1">
            <a:extLst>
              <a:ext uri="{FF2B5EF4-FFF2-40B4-BE49-F238E27FC236}">
                <a16:creationId xmlns:a16="http://schemas.microsoft.com/office/drawing/2014/main" id="{5A1F9EF5-B88C-405C-9168-EDE6A70749C5}"/>
              </a:ext>
            </a:extLst>
          </p:cNvPr>
          <p:cNvSpPr>
            <a:spLocks noGrp="1"/>
          </p:cNvSpPr>
          <p:nvPr>
            <p:ph type="body" sz="quarter" idx="10"/>
          </p:nvPr>
        </p:nvSpPr>
        <p:spPr>
          <a:xfrm>
            <a:off x="4214813" y="1752600"/>
            <a:ext cx="3757612" cy="609600"/>
          </a:xfrm>
        </p:spPr>
        <p:txBody>
          <a:bodyPr>
            <a:normAutofit/>
          </a:bodyPr>
          <a:lstStyle>
            <a:lvl1pPr marL="0" indent="0" algn="ctr">
              <a:buFontTx/>
              <a:buNone/>
              <a:defRPr sz="2000">
                <a:solidFill>
                  <a:schemeClr val="accent4"/>
                </a:solidFill>
              </a:defRPr>
            </a:lvl1pPr>
          </a:lstStyle>
          <a:p>
            <a:pPr lvl="0"/>
            <a:r>
              <a:rPr lang="en-US"/>
              <a:t>Click to edit Master text styles</a:t>
            </a:r>
          </a:p>
        </p:txBody>
      </p:sp>
      <p:sp>
        <p:nvSpPr>
          <p:cNvPr id="19" name="Text Placeholder Subtitle 2">
            <a:extLst>
              <a:ext uri="{FF2B5EF4-FFF2-40B4-BE49-F238E27FC236}">
                <a16:creationId xmlns:a16="http://schemas.microsoft.com/office/drawing/2014/main" id="{D2282B87-09AC-4246-8C13-92CF93907CBF}"/>
              </a:ext>
            </a:extLst>
          </p:cNvPr>
          <p:cNvSpPr>
            <a:spLocks noGrp="1"/>
          </p:cNvSpPr>
          <p:nvPr>
            <p:ph type="body" sz="quarter" idx="11"/>
          </p:nvPr>
        </p:nvSpPr>
        <p:spPr>
          <a:xfrm>
            <a:off x="4214813" y="4844142"/>
            <a:ext cx="3757612" cy="609600"/>
          </a:xfrm>
        </p:spPr>
        <p:txBody>
          <a:bodyPr>
            <a:normAutofit/>
          </a:bodyPr>
          <a:lstStyle>
            <a:lvl1pPr marL="0" indent="0" algn="ctr">
              <a:buFontTx/>
              <a:buNone/>
              <a:defRPr sz="2000">
                <a:solidFill>
                  <a:schemeClr val="accent4"/>
                </a:solidFill>
              </a:defRPr>
            </a:lvl1pPr>
          </a:lstStyle>
          <a:p>
            <a:pPr lvl="0"/>
            <a:r>
              <a:rPr lang="en-US"/>
              <a:t>Click to edit Master text styles</a:t>
            </a:r>
          </a:p>
        </p:txBody>
      </p:sp>
      <p:sp>
        <p:nvSpPr>
          <p:cNvPr id="2" name="Title 1">
            <a:extLst>
              <a:ext uri="{FF2B5EF4-FFF2-40B4-BE49-F238E27FC236}">
                <a16:creationId xmlns:a16="http://schemas.microsoft.com/office/drawing/2014/main" id="{B14A909A-2E72-4DBE-BD02-0B20CFB25B6B}"/>
              </a:ext>
            </a:extLst>
          </p:cNvPr>
          <p:cNvSpPr>
            <a:spLocks noGrp="1"/>
          </p:cNvSpPr>
          <p:nvPr>
            <p:ph type="title" hasCustomPrompt="1"/>
          </p:nvPr>
        </p:nvSpPr>
        <p:spPr>
          <a:xfrm>
            <a:off x="4214811" y="2361521"/>
            <a:ext cx="3757613" cy="2481941"/>
          </a:xfrm>
        </p:spPr>
        <p:txBody>
          <a:bodyPr vert="horz" lIns="121899" tIns="60949" rIns="121899" bIns="60949" rtlCol="0" anchor="ctr">
            <a:normAutofit/>
          </a:bodyPr>
          <a:lstStyle>
            <a:lvl1pPr algn="ctr">
              <a:defRPr lang="en-US" sz="7200" b="1">
                <a:solidFill>
                  <a:schemeClr val="accent4"/>
                </a:solidFill>
                <a:ea typeface="+mn-ea"/>
                <a:cs typeface="+mn-cs"/>
              </a:defRPr>
            </a:lvl1pPr>
          </a:lstStyle>
          <a:p>
            <a:pPr marL="0" lvl="0" indent="0" algn="ctr">
              <a:lnSpc>
                <a:spcPct val="95000"/>
              </a:lnSpc>
              <a:spcBef>
                <a:spcPts val="1866"/>
              </a:spcBef>
              <a:buClr>
                <a:schemeClr val="accent6">
                  <a:lumMod val="50000"/>
                </a:schemeClr>
              </a:buClr>
              <a:buSzPct val="100000"/>
              <a:buFontTx/>
            </a:pPr>
            <a:r>
              <a:rPr lang="en-US" dirty="0"/>
              <a:t>Add Title</a:t>
            </a:r>
          </a:p>
        </p:txBody>
      </p:sp>
    </p:spTree>
    <p:extLst>
      <p:ext uri="{BB962C8B-B14F-4D97-AF65-F5344CB8AC3E}">
        <p14:creationId xmlns:p14="http://schemas.microsoft.com/office/powerpoint/2010/main" val="3322012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mall Circle Layout">
    <p:bg>
      <p:bgPr>
        <a:solidFill>
          <a:schemeClr val="accent5"/>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E7AEBCE5-C441-4E28-A2A0-86898FA8A1A7}"/>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2527" t="27893"/>
          <a:stretch/>
        </p:blipFill>
        <p:spPr>
          <a:xfrm>
            <a:off x="0" y="0"/>
            <a:ext cx="4875212" cy="3769068"/>
          </a:xfrm>
          <a:prstGeom prst="rect">
            <a:avLst/>
          </a:prstGeom>
        </p:spPr>
      </p:pic>
      <p:sp>
        <p:nvSpPr>
          <p:cNvPr id="13" name="Text Placeholder 12">
            <a:extLst>
              <a:ext uri="{FF2B5EF4-FFF2-40B4-BE49-F238E27FC236}">
                <a16:creationId xmlns:a16="http://schemas.microsoft.com/office/drawing/2014/main" id="{1B0C5185-5797-47C6-A658-12B8040B7244}"/>
              </a:ext>
            </a:extLst>
          </p:cNvPr>
          <p:cNvSpPr>
            <a:spLocks noGrp="1"/>
          </p:cNvSpPr>
          <p:nvPr>
            <p:ph type="body" sz="quarter" idx="11"/>
          </p:nvPr>
        </p:nvSpPr>
        <p:spPr>
          <a:xfrm>
            <a:off x="6094412" y="1828800"/>
            <a:ext cx="5410200" cy="4343400"/>
          </a:xfrm>
        </p:spPr>
        <p:txBody>
          <a:bodyPr>
            <a:normAutofit/>
          </a:bodyPr>
          <a:lstStyle>
            <a:lvl1pPr>
              <a:buClr>
                <a:schemeClr val="bg1"/>
              </a:buClr>
              <a:defRPr sz="2000">
                <a:solidFill>
                  <a:schemeClr val="bg1"/>
                </a:solidFill>
              </a:defRPr>
            </a:lvl1pPr>
            <a:lvl2pPr marL="731392" indent="-304747">
              <a:buClr>
                <a:schemeClr val="bg1"/>
              </a:buClr>
              <a:buFont typeface="Courier New" panose="02070309020205020404" pitchFamily="49" charset="0"/>
              <a:buChar char="o"/>
              <a:defRPr sz="2000">
                <a:solidFill>
                  <a:schemeClr val="bg1"/>
                </a:solidFill>
              </a:defRPr>
            </a:lvl2pPr>
            <a:lvl3pPr marL="1158037" indent="-304747">
              <a:buClr>
                <a:schemeClr val="bg1"/>
              </a:buClr>
              <a:buFont typeface="Courier New" panose="02070309020205020404" pitchFamily="49" charset="0"/>
              <a:buChar char="o"/>
              <a:defRPr sz="2000">
                <a:solidFill>
                  <a:schemeClr val="bg1"/>
                </a:solidFill>
              </a:defRPr>
            </a:lvl3pPr>
            <a:lvl4pPr marL="1584683" indent="-304747">
              <a:buClr>
                <a:schemeClr val="bg1"/>
              </a:buClr>
              <a:buFont typeface="Courier New" panose="02070309020205020404" pitchFamily="49" charset="0"/>
              <a:buChar char="o"/>
              <a:defRPr sz="2000">
                <a:solidFill>
                  <a:schemeClr val="bg1"/>
                </a:solidFill>
              </a:defRPr>
            </a:lvl4pPr>
            <a:lvl5pPr marL="2011328" indent="-304747">
              <a:buClr>
                <a:schemeClr val="bg1"/>
              </a:buClr>
              <a:buFont typeface="Courier New" panose="02070309020205020404" pitchFamily="49" charset="0"/>
              <a:buChar char="o"/>
              <a:defRPr sz="2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364FE576-B3E5-461C-84D8-BF879AF493CD}"/>
              </a:ext>
            </a:extLst>
          </p:cNvPr>
          <p:cNvSpPr>
            <a:spLocks noGrp="1"/>
          </p:cNvSpPr>
          <p:nvPr>
            <p:ph type="title"/>
          </p:nvPr>
        </p:nvSpPr>
        <p:spPr>
          <a:xfrm>
            <a:off x="684213" y="685800"/>
            <a:ext cx="3886199" cy="2133598"/>
          </a:xfrm>
        </p:spPr>
        <p:txBody>
          <a:bodyPr vert="horz" lIns="121899" tIns="60949" rIns="121899" bIns="60949" rtlCol="0" anchor="t">
            <a:normAutofit/>
          </a:bodyPr>
          <a:lstStyle>
            <a:lvl1pPr>
              <a:defRPr lang="en-US" sz="4000" b="1">
                <a:solidFill>
                  <a:schemeClr val="accent1"/>
                </a:solidFill>
                <a:ea typeface="+mn-ea"/>
                <a:cs typeface="+mn-cs"/>
              </a:defRPr>
            </a:lvl1pPr>
          </a:lstStyle>
          <a:p>
            <a:pPr marL="0" lvl="0" indent="0">
              <a:lnSpc>
                <a:spcPct val="95000"/>
              </a:lnSpc>
              <a:spcBef>
                <a:spcPts val="1866"/>
              </a:spcBef>
              <a:buClr>
                <a:schemeClr val="accent6">
                  <a:lumMod val="50000"/>
                </a:schemeClr>
              </a:buClr>
              <a:buSzPct val="100000"/>
              <a:buFont typeface="Arial" pitchFamily="34" charset="0"/>
            </a:pPr>
            <a:r>
              <a:rPr lang="en-US"/>
              <a:t>Click to edit Master title style</a:t>
            </a:r>
            <a:endParaRPr lang="en-US" dirty="0"/>
          </a:p>
        </p:txBody>
      </p:sp>
    </p:spTree>
    <p:extLst>
      <p:ext uri="{BB962C8B-B14F-4D97-AF65-F5344CB8AC3E}">
        <p14:creationId xmlns:p14="http://schemas.microsoft.com/office/powerpoint/2010/main" val="1680637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mall Circle Layout Blue">
    <p:bg>
      <p:bgPr>
        <a:solidFill>
          <a:schemeClr val="tx2"/>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E7AEBCE5-C441-4E28-A2A0-86898FA8A1A7}"/>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2527" t="27893"/>
          <a:stretch/>
        </p:blipFill>
        <p:spPr>
          <a:xfrm>
            <a:off x="0" y="0"/>
            <a:ext cx="4875212" cy="3769068"/>
          </a:xfrm>
          <a:prstGeom prst="rect">
            <a:avLst/>
          </a:prstGeom>
        </p:spPr>
      </p:pic>
      <p:sp>
        <p:nvSpPr>
          <p:cNvPr id="13" name="Text Placeholder 12">
            <a:extLst>
              <a:ext uri="{FF2B5EF4-FFF2-40B4-BE49-F238E27FC236}">
                <a16:creationId xmlns:a16="http://schemas.microsoft.com/office/drawing/2014/main" id="{1B0C5185-5797-47C6-A658-12B8040B7244}"/>
              </a:ext>
            </a:extLst>
          </p:cNvPr>
          <p:cNvSpPr>
            <a:spLocks noGrp="1"/>
          </p:cNvSpPr>
          <p:nvPr>
            <p:ph type="body" sz="quarter" idx="11"/>
          </p:nvPr>
        </p:nvSpPr>
        <p:spPr>
          <a:xfrm>
            <a:off x="6094412" y="1828800"/>
            <a:ext cx="5410200" cy="4343400"/>
          </a:xfrm>
        </p:spPr>
        <p:txBody>
          <a:bodyPr>
            <a:normAutofit/>
          </a:bodyPr>
          <a:lstStyle>
            <a:lvl1pPr>
              <a:buClr>
                <a:schemeClr val="bg1"/>
              </a:buClr>
              <a:defRPr sz="2000">
                <a:solidFill>
                  <a:schemeClr val="bg1"/>
                </a:solidFill>
              </a:defRPr>
            </a:lvl1pPr>
            <a:lvl2pPr marL="731392" indent="-304747">
              <a:buClr>
                <a:schemeClr val="bg1"/>
              </a:buClr>
              <a:buFont typeface="Courier New" panose="02070309020205020404" pitchFamily="49" charset="0"/>
              <a:buChar char="o"/>
              <a:defRPr sz="2000">
                <a:solidFill>
                  <a:schemeClr val="bg1"/>
                </a:solidFill>
              </a:defRPr>
            </a:lvl2pPr>
            <a:lvl3pPr marL="1158037" indent="-304747">
              <a:buClr>
                <a:schemeClr val="bg1"/>
              </a:buClr>
              <a:buFont typeface="Courier New" panose="02070309020205020404" pitchFamily="49" charset="0"/>
              <a:buChar char="o"/>
              <a:defRPr sz="2000">
                <a:solidFill>
                  <a:schemeClr val="bg1"/>
                </a:solidFill>
              </a:defRPr>
            </a:lvl3pPr>
            <a:lvl4pPr marL="1584683" indent="-304747">
              <a:buClr>
                <a:schemeClr val="bg1"/>
              </a:buClr>
              <a:buFont typeface="Courier New" panose="02070309020205020404" pitchFamily="49" charset="0"/>
              <a:buChar char="o"/>
              <a:defRPr sz="2000">
                <a:solidFill>
                  <a:schemeClr val="bg1"/>
                </a:solidFill>
              </a:defRPr>
            </a:lvl4pPr>
            <a:lvl5pPr marL="2011328" indent="-304747">
              <a:buClr>
                <a:schemeClr val="bg1"/>
              </a:buClr>
              <a:buFont typeface="Courier New" panose="02070309020205020404" pitchFamily="49" charset="0"/>
              <a:buChar char="o"/>
              <a:defRPr sz="2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364FE576-B3E5-461C-84D8-BF879AF493CD}"/>
              </a:ext>
            </a:extLst>
          </p:cNvPr>
          <p:cNvSpPr>
            <a:spLocks noGrp="1"/>
          </p:cNvSpPr>
          <p:nvPr>
            <p:ph type="title"/>
          </p:nvPr>
        </p:nvSpPr>
        <p:spPr>
          <a:xfrm>
            <a:off x="684213" y="685800"/>
            <a:ext cx="3886199" cy="2133598"/>
          </a:xfrm>
        </p:spPr>
        <p:txBody>
          <a:bodyPr vert="horz" lIns="121899" tIns="60949" rIns="121899" bIns="60949" rtlCol="0" anchor="t">
            <a:normAutofit/>
          </a:bodyPr>
          <a:lstStyle>
            <a:lvl1pPr>
              <a:defRPr lang="en-US" sz="4000" b="1">
                <a:solidFill>
                  <a:schemeClr val="tx2"/>
                </a:solidFill>
                <a:ea typeface="+mn-ea"/>
                <a:cs typeface="+mn-cs"/>
              </a:defRPr>
            </a:lvl1pPr>
          </a:lstStyle>
          <a:p>
            <a:pPr marL="0" lvl="0" indent="0">
              <a:lnSpc>
                <a:spcPct val="95000"/>
              </a:lnSpc>
              <a:spcBef>
                <a:spcPts val="1866"/>
              </a:spcBef>
              <a:buClr>
                <a:schemeClr val="accent6">
                  <a:lumMod val="50000"/>
                </a:schemeClr>
              </a:buClr>
              <a:buSzPct val="100000"/>
              <a:buFont typeface="Arial" pitchFamily="34" charset="0"/>
            </a:pPr>
            <a:r>
              <a:rPr lang="en-US"/>
              <a:t>Click to edit Master title style</a:t>
            </a:r>
            <a:endParaRPr lang="en-US" dirty="0"/>
          </a:p>
        </p:txBody>
      </p:sp>
    </p:spTree>
    <p:extLst>
      <p:ext uri="{BB962C8B-B14F-4D97-AF65-F5344CB8AC3E}">
        <p14:creationId xmlns:p14="http://schemas.microsoft.com/office/powerpoint/2010/main" val="2800148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Large Circle Layout_alternate">
    <p:bg>
      <p:bgPr>
        <a:solidFill>
          <a:schemeClr val="accent1"/>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7357EB46-0628-42CB-95AC-AF38CFD68654}"/>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r="22801"/>
          <a:stretch/>
        </p:blipFill>
        <p:spPr>
          <a:xfrm>
            <a:off x="6882605" y="990"/>
            <a:ext cx="5294313" cy="6858000"/>
          </a:xfrm>
          <a:prstGeom prst="rect">
            <a:avLst/>
          </a:prstGeom>
        </p:spPr>
      </p:pic>
      <p:pic>
        <p:nvPicPr>
          <p:cNvPr id="7" name="Graphic 6">
            <a:extLst>
              <a:ext uri="{FF2B5EF4-FFF2-40B4-BE49-F238E27FC236}">
                <a16:creationId xmlns:a16="http://schemas.microsoft.com/office/drawing/2014/main" id="{D12EB5EE-DDAA-D449-95BC-BCAFCC6E6BB5}"/>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18750" t="25323" r="-17290" b="14356"/>
          <a:stretch/>
        </p:blipFill>
        <p:spPr>
          <a:xfrm>
            <a:off x="0" y="0"/>
            <a:ext cx="12014201" cy="6897338"/>
          </a:xfrm>
          <a:prstGeom prst="rect">
            <a:avLst/>
          </a:prstGeom>
        </p:spPr>
      </p:pic>
      <p:sp>
        <p:nvSpPr>
          <p:cNvPr id="2" name="Title 1"/>
          <p:cNvSpPr>
            <a:spLocks noGrp="1"/>
          </p:cNvSpPr>
          <p:nvPr>
            <p:ph type="title"/>
          </p:nvPr>
        </p:nvSpPr>
        <p:spPr>
          <a:xfrm>
            <a:off x="720725" y="685800"/>
            <a:ext cx="5562600" cy="1143000"/>
          </a:xfrm>
        </p:spPr>
        <p:txBody>
          <a:bodyPr anchor="t">
            <a:normAutofit/>
          </a:bodyPr>
          <a:lstStyle>
            <a:lvl1pPr>
              <a:defRPr sz="4000" b="1">
                <a:solidFill>
                  <a:schemeClr val="accent1"/>
                </a:solidFill>
              </a:defRPr>
            </a:lvl1pPr>
          </a:lstStyle>
          <a:p>
            <a:r>
              <a:rPr lang="en-US"/>
              <a:t>Click to edit Master title style</a:t>
            </a:r>
            <a:endParaRPr dirty="0"/>
          </a:p>
        </p:txBody>
      </p:sp>
      <p:sp>
        <p:nvSpPr>
          <p:cNvPr id="3" name="Content Placeholder 2"/>
          <p:cNvSpPr>
            <a:spLocks noGrp="1"/>
          </p:cNvSpPr>
          <p:nvPr>
            <p:ph idx="1"/>
          </p:nvPr>
        </p:nvSpPr>
        <p:spPr>
          <a:xfrm>
            <a:off x="720725" y="1828800"/>
            <a:ext cx="5562600" cy="4470400"/>
          </a:xfrm>
        </p:spPr>
        <p:txBody>
          <a:bodyPr>
            <a:normAutofit/>
          </a:bodyPr>
          <a:lstStyle>
            <a:lvl1pPr>
              <a:defRPr sz="2000"/>
            </a:lvl1pPr>
            <a:lvl2pPr marL="731392" indent="-304747">
              <a:buFont typeface="Courier New" panose="02070309020205020404" pitchFamily="49" charset="0"/>
              <a:buChar char="o"/>
              <a:defRPr sz="2000"/>
            </a:lvl2pPr>
            <a:lvl3pPr marL="1158037" indent="-304747">
              <a:buFont typeface="Courier New" panose="02070309020205020404" pitchFamily="49" charset="0"/>
              <a:buChar char="o"/>
              <a:defRPr sz="2000"/>
            </a:lvl3pPr>
            <a:lvl4pPr marL="1584683" indent="-304747">
              <a:buFont typeface="Courier New" panose="02070309020205020404" pitchFamily="49" charset="0"/>
              <a:buChar char="o"/>
              <a:defRPr sz="2000"/>
            </a:lvl4pPr>
            <a:lvl5pPr marL="2011328" indent="-304747">
              <a:buFont typeface="Courier New" panose="02070309020205020404" pitchFamily="49" charset="0"/>
              <a:buChar char="o"/>
              <a:defRPr sz="2000"/>
            </a:lvl5pPr>
            <a:lvl6pPr>
              <a:defRPr/>
            </a:lvl6pPr>
            <a:lvl7pPr>
              <a:defRPr baseline="0"/>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extLst>
      <p:ext uri="{BB962C8B-B14F-4D97-AF65-F5344CB8AC3E}">
        <p14:creationId xmlns:p14="http://schemas.microsoft.com/office/powerpoint/2010/main" val="1027200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Large Circle Layout_alternate">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7357EB46-0628-42CB-95AC-AF38CFD68654}"/>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r="22801"/>
          <a:stretch/>
        </p:blipFill>
        <p:spPr>
          <a:xfrm>
            <a:off x="6894512" y="0"/>
            <a:ext cx="5294313" cy="6858000"/>
          </a:xfrm>
          <a:prstGeom prst="rect">
            <a:avLst/>
          </a:prstGeom>
        </p:spPr>
      </p:pic>
      <p:pic>
        <p:nvPicPr>
          <p:cNvPr id="7" name="Graphic 6">
            <a:extLst>
              <a:ext uri="{FF2B5EF4-FFF2-40B4-BE49-F238E27FC236}">
                <a16:creationId xmlns:a16="http://schemas.microsoft.com/office/drawing/2014/main" id="{75506675-2304-3948-8A18-BB70E847D3D5}"/>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18750" t="25323" r="-17290" b="14356"/>
          <a:stretch/>
        </p:blipFill>
        <p:spPr>
          <a:xfrm>
            <a:off x="0" y="0"/>
            <a:ext cx="12014201" cy="6897338"/>
          </a:xfrm>
          <a:prstGeom prst="rect">
            <a:avLst/>
          </a:prstGeom>
        </p:spPr>
      </p:pic>
      <p:sp>
        <p:nvSpPr>
          <p:cNvPr id="2" name="Title 1"/>
          <p:cNvSpPr>
            <a:spLocks noGrp="1"/>
          </p:cNvSpPr>
          <p:nvPr>
            <p:ph type="title"/>
          </p:nvPr>
        </p:nvSpPr>
        <p:spPr>
          <a:xfrm>
            <a:off x="720725" y="685800"/>
            <a:ext cx="5562600" cy="1143000"/>
          </a:xfrm>
        </p:spPr>
        <p:txBody>
          <a:bodyPr anchor="t">
            <a:normAutofit/>
          </a:bodyPr>
          <a:lstStyle>
            <a:lvl1pPr>
              <a:defRPr sz="4000" b="1">
                <a:solidFill>
                  <a:schemeClr val="bg1"/>
                </a:solidFill>
              </a:defRPr>
            </a:lvl1pPr>
          </a:lstStyle>
          <a:p>
            <a:r>
              <a:rPr lang="en-US"/>
              <a:t>Click to edit Master title style</a:t>
            </a:r>
            <a:endParaRPr dirty="0"/>
          </a:p>
        </p:txBody>
      </p:sp>
      <p:sp>
        <p:nvSpPr>
          <p:cNvPr id="3" name="Content Placeholder 2"/>
          <p:cNvSpPr>
            <a:spLocks noGrp="1"/>
          </p:cNvSpPr>
          <p:nvPr>
            <p:ph idx="1"/>
          </p:nvPr>
        </p:nvSpPr>
        <p:spPr>
          <a:xfrm>
            <a:off x="720725" y="1828800"/>
            <a:ext cx="5562600" cy="4470400"/>
          </a:xfrm>
        </p:spPr>
        <p:txBody>
          <a:bodyPr>
            <a:normAutofit/>
          </a:bodyPr>
          <a:lstStyle>
            <a:lvl1pPr>
              <a:buClr>
                <a:schemeClr val="bg1"/>
              </a:buClr>
              <a:defRPr sz="2000">
                <a:solidFill>
                  <a:schemeClr val="bg1"/>
                </a:solidFill>
              </a:defRPr>
            </a:lvl1pPr>
            <a:lvl2pPr marL="731392" indent="-304747">
              <a:buClr>
                <a:schemeClr val="bg1"/>
              </a:buClr>
              <a:buFont typeface="Courier New" panose="02070309020205020404" pitchFamily="49" charset="0"/>
              <a:buChar char="o"/>
              <a:defRPr sz="2000">
                <a:solidFill>
                  <a:schemeClr val="bg1"/>
                </a:solidFill>
              </a:defRPr>
            </a:lvl2pPr>
            <a:lvl3pPr marL="1158037" indent="-304747">
              <a:buClr>
                <a:schemeClr val="bg1"/>
              </a:buClr>
              <a:buFont typeface="Courier New" panose="02070309020205020404" pitchFamily="49" charset="0"/>
              <a:buChar char="o"/>
              <a:defRPr sz="2000">
                <a:solidFill>
                  <a:schemeClr val="bg1"/>
                </a:solidFill>
              </a:defRPr>
            </a:lvl3pPr>
            <a:lvl4pPr marL="1584683" indent="-304747">
              <a:buClr>
                <a:schemeClr val="bg1"/>
              </a:buClr>
              <a:buFont typeface="Courier New" panose="02070309020205020404" pitchFamily="49" charset="0"/>
              <a:buChar char="o"/>
              <a:defRPr sz="2000">
                <a:solidFill>
                  <a:schemeClr val="bg1"/>
                </a:solidFill>
              </a:defRPr>
            </a:lvl4pPr>
            <a:lvl5pPr marL="2011328" indent="-304747">
              <a:buClr>
                <a:schemeClr val="bg1"/>
              </a:buClr>
              <a:buFont typeface="Courier New" panose="02070309020205020404" pitchFamily="49" charset="0"/>
              <a:buChar char="o"/>
              <a:defRPr sz="2000">
                <a:solidFill>
                  <a:schemeClr val="bg1"/>
                </a:solidFill>
              </a:defRPr>
            </a:lvl5pPr>
            <a:lvl6pPr>
              <a:defRPr/>
            </a:lvl6pPr>
            <a:lvl7pPr>
              <a:defRPr baseline="0"/>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extLst>
      <p:ext uri="{BB962C8B-B14F-4D97-AF65-F5344CB8AC3E}">
        <p14:creationId xmlns:p14="http://schemas.microsoft.com/office/powerpoint/2010/main" val="4090494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aper layout">
    <p:bg>
      <p:bgPr>
        <a:blipFill dpi="0" rotWithShape="1">
          <a:blip r:embed="rId2">
            <a:alphaModFix amt="30000"/>
            <a:lum/>
          </a:blip>
          <a:srcRect/>
          <a:tile tx="203200" ty="20320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41611" y="685800"/>
            <a:ext cx="8763002" cy="990600"/>
          </a:xfrm>
        </p:spPr>
        <p:txBody>
          <a:bodyPr anchor="t"/>
          <a:lstStyle>
            <a:lvl1pPr>
              <a:lnSpc>
                <a:spcPct val="100000"/>
              </a:lnSpc>
              <a:defRPr sz="4000" b="1">
                <a:solidFill>
                  <a:schemeClr val="accent1"/>
                </a:solidFill>
              </a:defRPr>
            </a:lvl1pPr>
          </a:lstStyle>
          <a:p>
            <a:r>
              <a:rPr lang="en-US"/>
              <a:t>Click to edit Master title style</a:t>
            </a:r>
            <a:endParaRPr dirty="0"/>
          </a:p>
        </p:txBody>
      </p:sp>
      <p:pic>
        <p:nvPicPr>
          <p:cNvPr id="4" name="Graphic 3">
            <a:extLst>
              <a:ext uri="{FF2B5EF4-FFF2-40B4-BE49-F238E27FC236}">
                <a16:creationId xmlns:a16="http://schemas.microsoft.com/office/drawing/2014/main" id="{688A6A42-7A89-44E1-BBDF-14C2FD2245B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50812" y="1309974"/>
            <a:ext cx="1830164" cy="4648200"/>
          </a:xfrm>
          <a:prstGeom prst="rect">
            <a:avLst/>
          </a:prstGeom>
        </p:spPr>
      </p:pic>
      <p:sp>
        <p:nvSpPr>
          <p:cNvPr id="8" name="Content Placeholder 2">
            <a:extLst>
              <a:ext uri="{FF2B5EF4-FFF2-40B4-BE49-F238E27FC236}">
                <a16:creationId xmlns:a16="http://schemas.microsoft.com/office/drawing/2014/main" id="{421512DC-20C8-4928-B94E-9F191902C57E}"/>
              </a:ext>
            </a:extLst>
          </p:cNvPr>
          <p:cNvSpPr>
            <a:spLocks noGrp="1"/>
          </p:cNvSpPr>
          <p:nvPr>
            <p:ph idx="10"/>
          </p:nvPr>
        </p:nvSpPr>
        <p:spPr>
          <a:xfrm>
            <a:off x="2741611" y="1828800"/>
            <a:ext cx="8763002" cy="4470400"/>
          </a:xfrm>
        </p:spPr>
        <p:txBody>
          <a:bodyPr>
            <a:normAutofit/>
          </a:bodyPr>
          <a:lstStyle>
            <a:lvl1pPr>
              <a:defRPr sz="2000"/>
            </a:lvl1pPr>
            <a:lvl2pPr marL="731392" indent="-304747">
              <a:buFont typeface="Courier New" panose="02070309020205020404" pitchFamily="49" charset="0"/>
              <a:buChar char="o"/>
              <a:defRPr sz="2000"/>
            </a:lvl2pPr>
            <a:lvl3pPr marL="1158037" indent="-304747">
              <a:buFont typeface="Courier New" panose="02070309020205020404" pitchFamily="49" charset="0"/>
              <a:buChar char="o"/>
              <a:defRPr sz="2000"/>
            </a:lvl3pPr>
            <a:lvl4pPr marL="1584683" indent="-304747">
              <a:buFont typeface="Courier New" panose="02070309020205020404" pitchFamily="49" charset="0"/>
              <a:buChar char="o"/>
              <a:defRPr sz="2000"/>
            </a:lvl4pPr>
            <a:lvl5pPr marL="2011328" indent="-304747">
              <a:buFont typeface="Courier New" panose="02070309020205020404" pitchFamily="49" charset="0"/>
              <a:buChar char="o"/>
              <a:defRPr sz="2000"/>
            </a:lvl5pPr>
            <a:lvl6pPr>
              <a:defRPr/>
            </a:lvl6pPr>
            <a:lvl7pPr>
              <a:defRPr baseline="0"/>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extLst>
      <p:ext uri="{BB962C8B-B14F-4D97-AF65-F5344CB8AC3E}">
        <p14:creationId xmlns:p14="http://schemas.microsoft.com/office/powerpoint/2010/main" val="2304845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r>
              <a:rPr lang="en-US"/>
              <a:t>Click to edit Master title style</a:t>
            </a:r>
            <a:endParaRPr dirty="0"/>
          </a:p>
        </p:txBody>
      </p:sp>
      <p:sp>
        <p:nvSpPr>
          <p:cNvPr id="3" name="Text Placeholder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a:defRPr sz="1200">
                <a:solidFill>
                  <a:schemeClr val="tx2">
                    <a:lumMod val="50000"/>
                  </a:schemeClr>
                </a:solidFill>
              </a:defRPr>
            </a:lvl1pPr>
          </a:lstStyle>
          <a:p>
            <a:fld id="{859468AF-EFCF-4AAD-ACF4-3BA83EC4AF4E}" type="datetime1">
              <a:rPr lang="en-US" smtClean="0"/>
              <a:pPr/>
              <a:t>8/22/2023</a:t>
            </a:fld>
            <a:endParaRPr lang="en-US" dirty="0"/>
          </a:p>
        </p:txBody>
      </p:sp>
      <p:sp>
        <p:nvSpPr>
          <p:cNvPr id="5" name="Footer Placeholder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a:defRPr sz="1200">
                <a:solidFill>
                  <a:schemeClr val="tx2">
                    <a:lumMod val="50000"/>
                  </a:schemeClr>
                </a:solidFill>
              </a:defRPr>
            </a:lvl1pPr>
          </a:lstStyle>
          <a:p>
            <a:r>
              <a:rPr lang="en-US" dirty="0"/>
              <a:t>Add a footer</a:t>
            </a:r>
          </a:p>
        </p:txBody>
      </p:sp>
      <p:sp>
        <p:nvSpPr>
          <p:cNvPr id="6" name="Slide Number Placeholder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a:defRPr sz="1200">
                <a:solidFill>
                  <a:schemeClr val="tx2">
                    <a:lumMod val="50000"/>
                  </a:schemeClr>
                </a:solidFill>
              </a:defRPr>
            </a:lvl1pPr>
          </a:lstStyle>
          <a:p>
            <a:fld id="{EB37DED6-D4C7-42EE-AB49-D2E39E64FDE4}" type="slidenum">
              <a:rPr lang="en-US" smtClean="0"/>
              <a:pPr/>
              <a:t>‹#›</a:t>
            </a:fld>
            <a:endParaRPr lang="en-US" dirty="0"/>
          </a:p>
        </p:txBody>
      </p:sp>
    </p:spTree>
    <p:extLst>
      <p:ext uri="{BB962C8B-B14F-4D97-AF65-F5344CB8AC3E}">
        <p14:creationId xmlns:p14="http://schemas.microsoft.com/office/powerpoint/2010/main" val="2060187724"/>
      </p:ext>
    </p:extLst>
  </p:cSld>
  <p:clrMap bg1="lt1" tx1="dk1" bg2="lt2" tx2="dk2" accent1="accent1" accent2="accent2" accent3="accent3" accent4="accent4" accent5="accent5" accent6="accent6" hlink="hlink" folHlink="folHlink"/>
  <p:sldLayoutIdLst>
    <p:sldLayoutId id="2147483693" r:id="rId1"/>
    <p:sldLayoutId id="2147483701" r:id="rId2"/>
    <p:sldLayoutId id="2147483702" r:id="rId3"/>
    <p:sldLayoutId id="2147483699" r:id="rId4"/>
    <p:sldLayoutId id="2147483700" r:id="rId5"/>
    <p:sldLayoutId id="2147483698"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1218987" rtl="0" eaLnBrk="1" latinLnBrk="0" hangingPunct="1">
        <a:lnSpc>
          <a:spcPct val="85000"/>
        </a:lnSpc>
        <a:spcBef>
          <a:spcPct val="0"/>
        </a:spcBef>
        <a:buNone/>
        <a:tabLst/>
        <a:defRPr sz="4400" b="0" kern="1200" cap="none" baseline="0">
          <a:solidFill>
            <a:schemeClr val="accent2">
              <a:lumMod val="50000"/>
            </a:schemeClr>
          </a:solidFill>
          <a:effectLst/>
          <a:latin typeface="+mj-lt"/>
          <a:ea typeface="+mj-ea"/>
          <a:cs typeface="+mj-cs"/>
        </a:defRPr>
      </a:lvl1pPr>
    </p:titleStyle>
    <p:bodyStyle>
      <a:lvl1pPr marL="304747" indent="-304747" algn="l" defTabSz="1218987" rtl="0" eaLnBrk="1" latinLnBrk="0" hangingPunct="1">
        <a:lnSpc>
          <a:spcPct val="95000"/>
        </a:lnSpc>
        <a:spcBef>
          <a:spcPts val="1866"/>
        </a:spcBef>
        <a:buClr>
          <a:schemeClr val="accent6">
            <a:lumMod val="50000"/>
          </a:schemeClr>
        </a:buClr>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n-lt"/>
          <a:ea typeface="+mn-ea"/>
          <a:cs typeface="+mn-cs"/>
        </a:defRPr>
      </a:lvl5pPr>
      <a:lvl6pPr marL="2133226" indent="0" algn="l" defTabSz="1218987" rtl="0" eaLnBrk="1" latinLnBrk="0" hangingPunct="1">
        <a:lnSpc>
          <a:spcPct val="95000"/>
        </a:lnSpc>
        <a:spcBef>
          <a:spcPts val="1066"/>
        </a:spcBef>
        <a:buClr>
          <a:schemeClr val="accent6">
            <a:lumMod val="50000"/>
          </a:schemeClr>
        </a:buClr>
        <a:buSzPct val="90000"/>
        <a:buFont typeface="Century Gothic" panose="020B0502020202020204" pitchFamily="34" charset="0"/>
        <a:buNone/>
        <a:defRPr sz="1800" kern="1200">
          <a:solidFill>
            <a:schemeClr val="tx2">
              <a:lumMod val="50000"/>
            </a:schemeClr>
          </a:solidFill>
          <a:latin typeface="+mn-lt"/>
          <a:ea typeface="+mn-ea"/>
          <a:cs typeface="+mn-cs"/>
        </a:defRPr>
      </a:lvl6pPr>
      <a:lvl7pPr marL="2845622" indent="-285750" algn="l" defTabSz="1218987" rtl="0" eaLnBrk="1" latinLnBrk="0" hangingPunct="1">
        <a:lnSpc>
          <a:spcPct val="95000"/>
        </a:lnSpc>
        <a:spcBef>
          <a:spcPts val="1066"/>
        </a:spcBef>
        <a:buClr>
          <a:schemeClr val="accent6">
            <a:lumMod val="50000"/>
          </a:schemeClr>
        </a:buClr>
        <a:buSzPct val="90000"/>
        <a:buFont typeface="Century Gothic" panose="020B0502020202020204" pitchFamily="34" charset="0"/>
        <a:buChar char="–"/>
        <a:defRPr sz="1800" kern="1200">
          <a:solidFill>
            <a:schemeClr val="tx2">
              <a:lumMod val="50000"/>
            </a:schemeClr>
          </a:solidFill>
          <a:latin typeface="+mn-lt"/>
          <a:ea typeface="+mn-ea"/>
          <a:cs typeface="+mn-cs"/>
        </a:defRPr>
      </a:lvl7pPr>
      <a:lvl8pPr marL="3272267" indent="-285750" algn="l" defTabSz="1218987" rtl="0" eaLnBrk="1" latinLnBrk="0" hangingPunct="1">
        <a:lnSpc>
          <a:spcPct val="95000"/>
        </a:lnSpc>
        <a:spcBef>
          <a:spcPts val="1066"/>
        </a:spcBef>
        <a:buClr>
          <a:schemeClr val="accent6">
            <a:lumMod val="50000"/>
          </a:schemeClr>
        </a:buClr>
        <a:buSzPct val="90000"/>
        <a:buFont typeface="Century Gothic" panose="020B0502020202020204" pitchFamily="34" charset="0"/>
        <a:buChar char="–"/>
        <a:defRPr sz="1800" kern="1200">
          <a:solidFill>
            <a:schemeClr val="tx2">
              <a:lumMod val="50000"/>
            </a:schemeClr>
          </a:solidFill>
          <a:latin typeface="+mn-lt"/>
          <a:ea typeface="+mn-ea"/>
          <a:cs typeface="+mn-cs"/>
        </a:defRPr>
      </a:lvl8pPr>
      <a:lvl9pPr marL="3759862" indent="-285750" algn="l" defTabSz="1218987" rtl="0" eaLnBrk="1" latinLnBrk="0" hangingPunct="1">
        <a:lnSpc>
          <a:spcPct val="95000"/>
        </a:lnSpc>
        <a:spcBef>
          <a:spcPts val="1066"/>
        </a:spcBef>
        <a:buClr>
          <a:schemeClr val="accent6">
            <a:lumMod val="50000"/>
          </a:schemeClr>
        </a:buClr>
        <a:buSzPct val="90000"/>
        <a:buFont typeface="Century Gothic" panose="020B0502020202020204" pitchFamily="34" charset="0"/>
        <a:buChar char="–"/>
        <a:defRPr sz="1800" kern="1200">
          <a:solidFill>
            <a:schemeClr val="tx2">
              <a:lumMod val="50000"/>
            </a:schemeClr>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31" userDrawn="1">
          <p15:clr>
            <a:srgbClr val="F26B43"/>
          </p15:clr>
        </p15:guide>
        <p15:guide id="2" orient="horz" pos="432" userDrawn="1">
          <p15:clr>
            <a:srgbClr val="F26B43"/>
          </p15:clr>
        </p15:guide>
        <p15:guide id="3" pos="7247" userDrawn="1">
          <p15:clr>
            <a:srgbClr val="F26B43"/>
          </p15:clr>
        </p15:guide>
        <p15:guide id="4" orient="horz" pos="388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mailto:Lisa_Jimenez@chino.k12.ca.us"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8.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5" name="Subtitle 4"/>
          <p:cNvSpPr>
            <a:spLocks noGrp="1"/>
          </p:cNvSpPr>
          <p:nvPr>
            <p:ph type="body" sz="quarter" idx="10"/>
          </p:nvPr>
        </p:nvSpPr>
        <p:spPr/>
        <p:txBody>
          <a:bodyPr>
            <a:normAutofit/>
          </a:bodyPr>
          <a:lstStyle/>
          <a:p>
            <a:pPr algn="ctr">
              <a:lnSpc>
                <a:spcPct val="100000"/>
              </a:lnSpc>
            </a:pPr>
            <a:r>
              <a:rPr lang="en-US" sz="2400" dirty="0">
                <a:solidFill>
                  <a:schemeClr val="accent1"/>
                </a:solidFill>
                <a:latin typeface="Times New Roman" panose="02020603050405020304" pitchFamily="18" charset="0"/>
                <a:cs typeface="Times New Roman" panose="02020603050405020304" pitchFamily="18" charset="0"/>
              </a:rPr>
              <a:t>Back to School Night</a:t>
            </a:r>
          </a:p>
        </p:txBody>
      </p:sp>
      <p:sp>
        <p:nvSpPr>
          <p:cNvPr id="2" name="Title 1">
            <a:extLst>
              <a:ext uri="{FF2B5EF4-FFF2-40B4-BE49-F238E27FC236}">
                <a16:creationId xmlns:a16="http://schemas.microsoft.com/office/drawing/2014/main" id="{0F7DEB8F-68B5-45C7-B2E2-C7CEA0B52A93}"/>
              </a:ext>
            </a:extLst>
          </p:cNvPr>
          <p:cNvSpPr>
            <a:spLocks noGrp="1"/>
          </p:cNvSpPr>
          <p:nvPr>
            <p:ph type="title"/>
          </p:nvPr>
        </p:nvSpPr>
        <p:spPr/>
        <p:txBody>
          <a:bodyPr>
            <a:normAutofit/>
          </a:bodyPr>
          <a:lstStyle/>
          <a:p>
            <a:r>
              <a:rPr lang="en-US" sz="4800" dirty="0"/>
              <a:t>Welcome to the </a:t>
            </a:r>
            <a:br>
              <a:rPr lang="en-US" sz="4800" dirty="0"/>
            </a:br>
            <a:r>
              <a:rPr lang="en-US" sz="4800" dirty="0"/>
              <a:t>Bruin Zone</a:t>
            </a:r>
          </a:p>
        </p:txBody>
      </p:sp>
      <p:sp>
        <p:nvSpPr>
          <p:cNvPr id="3" name="Text Placeholder 2">
            <a:extLst>
              <a:ext uri="{FF2B5EF4-FFF2-40B4-BE49-F238E27FC236}">
                <a16:creationId xmlns:a16="http://schemas.microsoft.com/office/drawing/2014/main" id="{BFB2E407-D5EB-4497-8CCA-679DF12520C7}"/>
              </a:ext>
            </a:extLst>
          </p:cNvPr>
          <p:cNvSpPr>
            <a:spLocks noGrp="1"/>
          </p:cNvSpPr>
          <p:nvPr>
            <p:ph type="body" sz="quarter" idx="11"/>
          </p:nvPr>
        </p:nvSpPr>
        <p:spPr/>
        <p:txBody>
          <a:bodyPr>
            <a:noAutofit/>
          </a:bodyPr>
          <a:lstStyle/>
          <a:p>
            <a:pPr>
              <a:lnSpc>
                <a:spcPct val="100000"/>
              </a:lnSpc>
              <a:spcBef>
                <a:spcPts val="0"/>
              </a:spcBef>
            </a:pPr>
            <a:r>
              <a:rPr lang="en-US" dirty="0">
                <a:solidFill>
                  <a:schemeClr val="accent1"/>
                </a:solidFill>
                <a:latin typeface="Times New Roman" panose="02020603050405020304" pitchFamily="18" charset="0"/>
                <a:cs typeface="Times New Roman" panose="02020603050405020304" pitchFamily="18" charset="0"/>
              </a:rPr>
              <a:t>August 23, 2023</a:t>
            </a:r>
          </a:p>
          <a:p>
            <a:pPr>
              <a:lnSpc>
                <a:spcPct val="100000"/>
              </a:lnSpc>
              <a:spcBef>
                <a:spcPts val="0"/>
              </a:spcBef>
            </a:pPr>
            <a:r>
              <a:rPr lang="en-US" dirty="0">
                <a:solidFill>
                  <a:schemeClr val="accent1"/>
                </a:solidFill>
                <a:latin typeface="Times New Roman" panose="02020603050405020304" pitchFamily="18" charset="0"/>
                <a:cs typeface="Times New Roman" panose="02020603050405020304" pitchFamily="18" charset="0"/>
              </a:rPr>
              <a:t>Ms. Jimenez</a:t>
            </a:r>
          </a:p>
          <a:p>
            <a:pPr>
              <a:lnSpc>
                <a:spcPct val="100000"/>
              </a:lnSpc>
              <a:spcBef>
                <a:spcPts val="0"/>
              </a:spcBef>
            </a:pPr>
            <a:r>
              <a:rPr lang="en-US" dirty="0">
                <a:solidFill>
                  <a:schemeClr val="accent1"/>
                </a:solidFill>
                <a:latin typeface="Times New Roman" panose="02020603050405020304" pitchFamily="18" charset="0"/>
                <a:cs typeface="Times New Roman" panose="02020603050405020304" pitchFamily="18" charset="0"/>
              </a:rPr>
              <a:t>Room 140</a:t>
            </a:r>
          </a:p>
        </p:txBody>
      </p:sp>
    </p:spTree>
    <p:extLst>
      <p:ext uri="{BB962C8B-B14F-4D97-AF65-F5344CB8AC3E}">
        <p14:creationId xmlns:p14="http://schemas.microsoft.com/office/powerpoint/2010/main" val="3967481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D8E1B2A2-AB8D-A749-83BF-90273FBD41B5}"/>
              </a:ext>
            </a:extLst>
          </p:cNvPr>
          <p:cNvSpPr>
            <a:spLocks noGrp="1"/>
          </p:cNvSpPr>
          <p:nvPr>
            <p:ph type="title"/>
          </p:nvPr>
        </p:nvSpPr>
        <p:spPr>
          <a:xfrm rot="20680249">
            <a:off x="1478664" y="2537602"/>
            <a:ext cx="6669087" cy="1143000"/>
          </a:xfrm>
        </p:spPr>
        <p:txBody>
          <a:bodyPr anchor="t">
            <a:noAutofit/>
          </a:bodyPr>
          <a:lstStyle/>
          <a:p>
            <a:pPr>
              <a:lnSpc>
                <a:spcPct val="100000"/>
              </a:lnSpc>
            </a:pPr>
            <a:r>
              <a:rPr lang="en-US" sz="8000" b="1" dirty="0">
                <a:solidFill>
                  <a:schemeClr val="bg1"/>
                </a:solidFill>
              </a:rPr>
              <a:t>Questions?</a:t>
            </a:r>
          </a:p>
        </p:txBody>
      </p:sp>
    </p:spTree>
    <p:extLst>
      <p:ext uri="{BB962C8B-B14F-4D97-AF65-F5344CB8AC3E}">
        <p14:creationId xmlns:p14="http://schemas.microsoft.com/office/powerpoint/2010/main" val="3714379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pPr>
              <a:lnSpc>
                <a:spcPct val="100000"/>
              </a:lnSpc>
            </a:pPr>
            <a:r>
              <a:rPr lang="en-US" sz="4000" b="1" dirty="0">
                <a:solidFill>
                  <a:schemeClr val="accent1"/>
                </a:solidFill>
              </a:rPr>
              <a:t>Welcome parents!</a:t>
            </a:r>
          </a:p>
        </p:txBody>
      </p:sp>
      <p:sp>
        <p:nvSpPr>
          <p:cNvPr id="3" name="Content Placeholder 2"/>
          <p:cNvSpPr>
            <a:spLocks noGrp="1"/>
          </p:cNvSpPr>
          <p:nvPr>
            <p:ph idx="1"/>
          </p:nvPr>
        </p:nvSpPr>
        <p:spPr>
          <a:xfrm>
            <a:off x="720724" y="1828800"/>
            <a:ext cx="6211887" cy="4470400"/>
          </a:xfrm>
        </p:spPr>
        <p:txBody>
          <a:bodyPr vert="horz" lIns="121899" tIns="60949" rIns="121899" bIns="60949" rtlCol="0" anchor="t">
            <a:normAutofit/>
          </a:bodyPr>
          <a:lstStyle/>
          <a:p>
            <a:pPr marL="304165" indent="-304165"/>
            <a:r>
              <a:rPr lang="en-US" sz="2000" dirty="0">
                <a:latin typeface="Times New Roman" panose="02020603050405020304" pitchFamily="18" charset="0"/>
                <a:ea typeface="+mn-lt"/>
                <a:cs typeface="Times New Roman" panose="02020603050405020304" pitchFamily="18" charset="0"/>
              </a:rPr>
              <a:t>Welcome to our Class!</a:t>
            </a:r>
            <a:endParaRPr lang="en-US" dirty="0">
              <a:latin typeface="Times New Roman" panose="02020603050405020304" pitchFamily="18" charset="0"/>
              <a:ea typeface="+mn-lt"/>
              <a:cs typeface="Times New Roman" panose="02020603050405020304" pitchFamily="18" charset="0"/>
            </a:endParaRPr>
          </a:p>
          <a:p>
            <a:pPr marL="304165" indent="-304165"/>
            <a:r>
              <a:rPr lang="en-US" sz="2000" dirty="0">
                <a:latin typeface="Times New Roman" panose="02020603050405020304" pitchFamily="18" charset="0"/>
                <a:ea typeface="+mn-lt"/>
                <a:cs typeface="Times New Roman" panose="02020603050405020304" pitchFamily="18" charset="0"/>
              </a:rPr>
              <a:t>A little about Me:</a:t>
            </a:r>
            <a:endParaRPr lang="en-US" dirty="0">
              <a:latin typeface="Times New Roman" panose="02020603050405020304" pitchFamily="18" charset="0"/>
              <a:cs typeface="Times New Roman" panose="02020603050405020304" pitchFamily="18" charset="0"/>
            </a:endParaRPr>
          </a:p>
          <a:p>
            <a:pPr marL="730885" lvl="1" indent="-304165"/>
            <a:r>
              <a:rPr lang="en-US" dirty="0">
                <a:latin typeface="Times New Roman" panose="02020603050405020304" pitchFamily="18" charset="0"/>
                <a:ea typeface="+mn-lt"/>
                <a:cs typeface="Times New Roman" panose="02020603050405020304" pitchFamily="18" charset="0"/>
              </a:rPr>
              <a:t>25</a:t>
            </a:r>
            <a:r>
              <a:rPr lang="en-US" baseline="30000" dirty="0">
                <a:latin typeface="Times New Roman" panose="02020603050405020304" pitchFamily="18" charset="0"/>
                <a:ea typeface="+mn-lt"/>
                <a:cs typeface="Times New Roman" panose="02020603050405020304" pitchFamily="18" charset="0"/>
              </a:rPr>
              <a:t>th</a:t>
            </a:r>
            <a:r>
              <a:rPr lang="en-US" dirty="0">
                <a:latin typeface="Times New Roman" panose="02020603050405020304" pitchFamily="18" charset="0"/>
                <a:ea typeface="+mn-lt"/>
                <a:cs typeface="Times New Roman" panose="02020603050405020304" pitchFamily="18" charset="0"/>
              </a:rPr>
              <a:t> year teaching</a:t>
            </a:r>
          </a:p>
          <a:p>
            <a:pPr marL="730885" lvl="1" indent="-304165"/>
            <a:r>
              <a:rPr lang="en-US" dirty="0">
                <a:latin typeface="Times New Roman" panose="02020603050405020304" pitchFamily="18" charset="0"/>
                <a:ea typeface="+mn-lt"/>
                <a:cs typeface="Times New Roman" panose="02020603050405020304" pitchFamily="18" charset="0"/>
              </a:rPr>
              <a:t>Taught 3</a:t>
            </a:r>
            <a:r>
              <a:rPr lang="en-US" baseline="30000" dirty="0">
                <a:latin typeface="Times New Roman" panose="02020603050405020304" pitchFamily="18" charset="0"/>
                <a:ea typeface="+mn-lt"/>
                <a:cs typeface="Times New Roman" panose="02020603050405020304" pitchFamily="18" charset="0"/>
              </a:rPr>
              <a:t>rd</a:t>
            </a:r>
            <a:r>
              <a:rPr lang="en-US" dirty="0">
                <a:latin typeface="Times New Roman" panose="02020603050405020304" pitchFamily="18" charset="0"/>
                <a:ea typeface="+mn-lt"/>
                <a:cs typeface="Times New Roman" panose="02020603050405020304" pitchFamily="18" charset="0"/>
              </a:rPr>
              <a:t>, 4</a:t>
            </a:r>
            <a:r>
              <a:rPr lang="en-US" baseline="30000" dirty="0">
                <a:latin typeface="Times New Roman" panose="02020603050405020304" pitchFamily="18" charset="0"/>
                <a:ea typeface="+mn-lt"/>
                <a:cs typeface="Times New Roman" panose="02020603050405020304" pitchFamily="18" charset="0"/>
              </a:rPr>
              <a:t>th</a:t>
            </a:r>
            <a:r>
              <a:rPr lang="en-US" dirty="0">
                <a:latin typeface="Times New Roman" panose="02020603050405020304" pitchFamily="18" charset="0"/>
                <a:ea typeface="+mn-lt"/>
                <a:cs typeface="Times New Roman" panose="02020603050405020304" pitchFamily="18" charset="0"/>
              </a:rPr>
              <a:t>, 5</a:t>
            </a:r>
            <a:r>
              <a:rPr lang="en-US" baseline="30000" dirty="0">
                <a:latin typeface="Times New Roman" panose="02020603050405020304" pitchFamily="18" charset="0"/>
                <a:ea typeface="+mn-lt"/>
                <a:cs typeface="Times New Roman" panose="02020603050405020304" pitchFamily="18" charset="0"/>
              </a:rPr>
              <a:t>th</a:t>
            </a:r>
            <a:r>
              <a:rPr lang="en-US" dirty="0">
                <a:latin typeface="Times New Roman" panose="02020603050405020304" pitchFamily="18" charset="0"/>
                <a:ea typeface="+mn-lt"/>
                <a:cs typeface="Times New Roman" panose="02020603050405020304" pitchFamily="18" charset="0"/>
              </a:rPr>
              <a:t>, 6</a:t>
            </a:r>
            <a:r>
              <a:rPr lang="en-US" baseline="30000" dirty="0">
                <a:latin typeface="Times New Roman" panose="02020603050405020304" pitchFamily="18" charset="0"/>
                <a:ea typeface="+mn-lt"/>
                <a:cs typeface="Times New Roman" panose="02020603050405020304" pitchFamily="18" charset="0"/>
              </a:rPr>
              <a:t>th</a:t>
            </a:r>
            <a:r>
              <a:rPr lang="en-US" dirty="0">
                <a:latin typeface="Times New Roman" panose="02020603050405020304" pitchFamily="18" charset="0"/>
                <a:ea typeface="+mn-lt"/>
                <a:cs typeface="Times New Roman" panose="02020603050405020304" pitchFamily="18" charset="0"/>
              </a:rPr>
              <a:t>, and 2</a:t>
            </a:r>
            <a:r>
              <a:rPr lang="en-US" baseline="30000" dirty="0">
                <a:latin typeface="Times New Roman" panose="02020603050405020304" pitchFamily="18" charset="0"/>
                <a:ea typeface="+mn-lt"/>
                <a:cs typeface="Times New Roman" panose="02020603050405020304" pitchFamily="18" charset="0"/>
              </a:rPr>
              <a:t>nd</a:t>
            </a:r>
            <a:r>
              <a:rPr lang="en-US" dirty="0">
                <a:latin typeface="Times New Roman" panose="02020603050405020304" pitchFamily="18" charset="0"/>
                <a:ea typeface="+mn-lt"/>
                <a:cs typeface="Times New Roman" panose="02020603050405020304" pitchFamily="18" charset="0"/>
              </a:rPr>
              <a:t> </a:t>
            </a:r>
          </a:p>
          <a:p>
            <a:pPr marL="730885" lvl="1" indent="-304165"/>
            <a:r>
              <a:rPr lang="en-US" dirty="0">
                <a:latin typeface="Times New Roman" panose="02020603050405020304" pitchFamily="18" charset="0"/>
                <a:ea typeface="+mn-lt"/>
                <a:cs typeface="Times New Roman" panose="02020603050405020304" pitchFamily="18" charset="0"/>
              </a:rPr>
              <a:t>Credential and degree from CSUSB</a:t>
            </a:r>
          </a:p>
          <a:p>
            <a:pPr marL="730885" lvl="1" indent="-304165"/>
            <a:r>
              <a:rPr lang="en-US" dirty="0">
                <a:latin typeface="Times New Roman" panose="02020603050405020304" pitchFamily="18" charset="0"/>
                <a:ea typeface="+mn-lt"/>
                <a:cs typeface="Times New Roman" panose="02020603050405020304" pitchFamily="18" charset="0"/>
              </a:rPr>
              <a:t>Masters of Education &amp; Curriculum from CSUSB</a:t>
            </a:r>
          </a:p>
          <a:p>
            <a:pPr marL="426720" lvl="1" indent="0">
              <a:buNone/>
            </a:pPr>
            <a:endParaRPr lang="en-US" dirty="0">
              <a:latin typeface="Times New Roman" panose="02020603050405020304" pitchFamily="18" charset="0"/>
              <a:ea typeface="+mn-lt"/>
              <a:cs typeface="Times New Roman" panose="02020603050405020304" pitchFamily="18" charset="0"/>
            </a:endParaRPr>
          </a:p>
          <a:p>
            <a:pPr marL="730885" lvl="1" indent="-304165"/>
            <a:endParaRPr lang="en-US" dirty="0"/>
          </a:p>
        </p:txBody>
      </p:sp>
    </p:spTree>
    <p:extLst>
      <p:ext uri="{BB962C8B-B14F-4D97-AF65-F5344CB8AC3E}">
        <p14:creationId xmlns:p14="http://schemas.microsoft.com/office/powerpoint/2010/main" val="3422892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4620B0B-BCC1-4BED-BF4D-17691AE321AC}"/>
              </a:ext>
            </a:extLst>
          </p:cNvPr>
          <p:cNvSpPr>
            <a:spLocks noGrp="1"/>
          </p:cNvSpPr>
          <p:nvPr>
            <p:ph type="title"/>
          </p:nvPr>
        </p:nvSpPr>
        <p:spPr/>
        <p:txBody>
          <a:bodyPr/>
          <a:lstStyle/>
          <a:p>
            <a:r>
              <a:rPr lang="en-US" dirty="0">
                <a:solidFill>
                  <a:schemeClr val="accent4"/>
                </a:solidFill>
              </a:rPr>
              <a:t>Classroom Policies</a:t>
            </a:r>
          </a:p>
        </p:txBody>
      </p:sp>
      <p:pic>
        <p:nvPicPr>
          <p:cNvPr id="5" name="Graphic 4" descr="sketch of trophy on top of stack of books">
            <a:extLst>
              <a:ext uri="{FF2B5EF4-FFF2-40B4-BE49-F238E27FC236}">
                <a16:creationId xmlns:a16="http://schemas.microsoft.com/office/drawing/2014/main" id="{382A4C56-4887-E643-AA59-89B7118B856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109622" y="3962400"/>
            <a:ext cx="1531180" cy="2041573"/>
          </a:xfrm>
          <a:prstGeom prst="rect">
            <a:avLst/>
          </a:prstGeom>
        </p:spPr>
      </p:pic>
      <p:sp>
        <p:nvSpPr>
          <p:cNvPr id="3" name="Text Placeholder 2">
            <a:extLst>
              <a:ext uri="{FF2B5EF4-FFF2-40B4-BE49-F238E27FC236}">
                <a16:creationId xmlns:a16="http://schemas.microsoft.com/office/drawing/2014/main" id="{ACCF25D8-462F-8B4A-8D99-662B5C3FFDE9}"/>
              </a:ext>
            </a:extLst>
          </p:cNvPr>
          <p:cNvSpPr>
            <a:spLocks noGrp="1"/>
          </p:cNvSpPr>
          <p:nvPr>
            <p:ph type="body" sz="quarter" idx="11"/>
          </p:nvPr>
        </p:nvSpPr>
        <p:spPr>
          <a:xfrm>
            <a:off x="6094412" y="381000"/>
            <a:ext cx="5410200" cy="5791200"/>
          </a:xfrm>
        </p:spPr>
        <p:txBody>
          <a:bodyPr vert="horz" lIns="121899" tIns="60949" rIns="121899" bIns="60949" rtlCol="0" anchor="t">
            <a:normAutofit/>
          </a:bodyPr>
          <a:lstStyle/>
          <a:p>
            <a:pPr marL="304165" indent="-304165"/>
            <a:r>
              <a:rPr lang="en-US" b="1" u="sng" dirty="0">
                <a:solidFill>
                  <a:schemeClr val="tx1"/>
                </a:solidFill>
                <a:latin typeface="Times New Roman" panose="02020603050405020304" pitchFamily="18" charset="0"/>
                <a:cs typeface="Times New Roman" panose="02020603050405020304" pitchFamily="18" charset="0"/>
              </a:rPr>
              <a:t>Bathroom</a:t>
            </a:r>
          </a:p>
          <a:p>
            <a:pPr marL="730810" lvl="1" indent="-304165"/>
            <a:r>
              <a:rPr lang="en-US" dirty="0">
                <a:latin typeface="Times New Roman" panose="02020603050405020304" pitchFamily="18" charset="0"/>
                <a:cs typeface="Times New Roman" panose="02020603050405020304" pitchFamily="18" charset="0"/>
              </a:rPr>
              <a:t>1 boy and one girl allowed at a time in the restroom per Dr. Custodio.</a:t>
            </a:r>
          </a:p>
          <a:p>
            <a:pPr marL="730810" lvl="1" indent="-304165"/>
            <a:r>
              <a:rPr lang="en-US" dirty="0">
                <a:latin typeface="Times New Roman" panose="02020603050405020304" pitchFamily="18" charset="0"/>
                <a:cs typeface="Times New Roman" panose="02020603050405020304" pitchFamily="18" charset="0"/>
              </a:rPr>
              <a:t>Bathroom emergencies are the exceptions, but student must inform teacher or table partner before leaving.</a:t>
            </a:r>
          </a:p>
          <a:p>
            <a:pPr marL="304165" indent="-304165"/>
            <a:r>
              <a:rPr lang="en-US" b="1" u="sng" dirty="0">
                <a:solidFill>
                  <a:schemeClr val="tx1"/>
                </a:solidFill>
                <a:latin typeface="Times New Roman" panose="02020603050405020304" pitchFamily="18" charset="0"/>
                <a:ea typeface="+mn-lt"/>
                <a:cs typeface="Times New Roman" panose="02020603050405020304" pitchFamily="18" charset="0"/>
              </a:rPr>
              <a:t>Water</a:t>
            </a:r>
          </a:p>
          <a:p>
            <a:pPr marL="730810" lvl="1" indent="-304165"/>
            <a:r>
              <a:rPr lang="en-US" dirty="0">
                <a:latin typeface="Times New Roman" panose="02020603050405020304" pitchFamily="18" charset="0"/>
                <a:cs typeface="Times New Roman" panose="02020603050405020304" pitchFamily="18" charset="0"/>
              </a:rPr>
              <a:t>Students may have a water bottle at their desk with them that they can drink from without asking.  Students are responsible for refilling bottles during appropriate times.</a:t>
            </a:r>
          </a:p>
          <a:p>
            <a:pPr marL="730810" lvl="1" indent="-304165"/>
            <a:r>
              <a:rPr lang="en-US" dirty="0">
                <a:latin typeface="Times New Roman" panose="02020603050405020304" pitchFamily="18" charset="0"/>
                <a:cs typeface="Times New Roman" panose="02020603050405020304" pitchFamily="18" charset="0"/>
              </a:rPr>
              <a:t>Students without a bottle may access our fountain with permission during lessons or when needed during independent work time. </a:t>
            </a:r>
          </a:p>
        </p:txBody>
      </p:sp>
    </p:spTree>
    <p:extLst>
      <p:ext uri="{BB962C8B-B14F-4D97-AF65-F5344CB8AC3E}">
        <p14:creationId xmlns:p14="http://schemas.microsoft.com/office/powerpoint/2010/main" val="264553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94E27C5-BC7E-6FFE-7899-60769316B3E8}"/>
              </a:ext>
            </a:extLst>
          </p:cNvPr>
          <p:cNvSpPr>
            <a:spLocks noGrp="1"/>
          </p:cNvSpPr>
          <p:nvPr>
            <p:ph type="body" sz="quarter" idx="11"/>
          </p:nvPr>
        </p:nvSpPr>
        <p:spPr>
          <a:xfrm>
            <a:off x="4799012" y="304800"/>
            <a:ext cx="7010400" cy="5486400"/>
          </a:xfrm>
        </p:spPr>
        <p:txBody>
          <a:bodyPr>
            <a:noAutofit/>
          </a:bodyPr>
          <a:lstStyle/>
          <a:p>
            <a:r>
              <a:rPr lang="en-US" b="1" u="sng" dirty="0">
                <a:solidFill>
                  <a:schemeClr val="tx1"/>
                </a:solidFill>
                <a:latin typeface="Times New Roman" panose="02020603050405020304" pitchFamily="18" charset="0"/>
                <a:cs typeface="Times New Roman" panose="02020603050405020304" pitchFamily="18" charset="0"/>
              </a:rPr>
              <a:t>Homework</a:t>
            </a:r>
          </a:p>
          <a:p>
            <a:pPr lvl="1"/>
            <a:r>
              <a:rPr lang="en-US" dirty="0">
                <a:latin typeface="Times New Roman" panose="02020603050405020304" pitchFamily="18" charset="0"/>
                <a:cs typeface="Times New Roman" panose="02020603050405020304" pitchFamily="18" charset="0"/>
              </a:rPr>
              <a:t>Students will have nightly homework.</a:t>
            </a:r>
          </a:p>
          <a:p>
            <a:pPr lvl="1"/>
            <a:r>
              <a:rPr lang="en-US" dirty="0">
                <a:latin typeface="Times New Roman" panose="02020603050405020304" pitchFamily="18" charset="0"/>
                <a:cs typeface="Times New Roman" panose="02020603050405020304" pitchFamily="18" charset="0"/>
              </a:rPr>
              <a:t>Students will earn Bruins Bucks or Golden Eagle Ticket for a signature in the agenda and completed worksheet.</a:t>
            </a:r>
          </a:p>
          <a:p>
            <a:pPr lvl="1"/>
            <a:r>
              <a:rPr lang="en-US" dirty="0">
                <a:latin typeface="Times New Roman" panose="02020603050405020304" pitchFamily="18" charset="0"/>
                <a:cs typeface="Times New Roman" panose="02020603050405020304" pitchFamily="18" charset="0"/>
              </a:rPr>
              <a:t>I will not take away recess if the work is not done.  I will communicate the missing work in the agenda, and they will not earn Bruin Bucks or Golden Eagle Ticket. </a:t>
            </a:r>
          </a:p>
          <a:p>
            <a:r>
              <a:rPr lang="en-US" b="1" u="sng" dirty="0">
                <a:solidFill>
                  <a:schemeClr val="tx1"/>
                </a:solidFill>
                <a:latin typeface="Times New Roman" panose="02020603050405020304" pitchFamily="18" charset="0"/>
                <a:cs typeface="Times New Roman" panose="02020603050405020304" pitchFamily="18" charset="0"/>
              </a:rPr>
              <a:t>Tardy</a:t>
            </a:r>
          </a:p>
          <a:p>
            <a:pPr lvl="1"/>
            <a:r>
              <a:rPr lang="en-US" dirty="0">
                <a:latin typeface="Times New Roman" panose="02020603050405020304" pitchFamily="18" charset="0"/>
                <a:cs typeface="Times New Roman" panose="02020603050405020304" pitchFamily="18" charset="0"/>
              </a:rPr>
              <a:t>Students are marked tardy if they enter the room after the class has already entered. </a:t>
            </a:r>
          </a:p>
          <a:p>
            <a:r>
              <a:rPr lang="en-US" b="1" u="sng" dirty="0">
                <a:solidFill>
                  <a:schemeClr val="tx1"/>
                </a:solidFill>
                <a:latin typeface="Times New Roman" panose="02020603050405020304" pitchFamily="18" charset="0"/>
                <a:cs typeface="Times New Roman" panose="02020603050405020304" pitchFamily="18" charset="0"/>
              </a:rPr>
              <a:t>Snack</a:t>
            </a:r>
          </a:p>
          <a:p>
            <a:pPr lvl="1"/>
            <a:r>
              <a:rPr lang="en-US" dirty="0">
                <a:latin typeface="Times New Roman" panose="02020603050405020304" pitchFamily="18" charset="0"/>
                <a:cs typeface="Times New Roman" panose="02020603050405020304" pitchFamily="18" charset="0"/>
              </a:rPr>
              <a:t>Students may eat a healthy snack at first recess on the benches on the playground.</a:t>
            </a:r>
          </a:p>
          <a:p>
            <a:pPr lvl="2"/>
            <a:r>
              <a:rPr lang="en-US" dirty="0">
                <a:latin typeface="Times New Roman" panose="02020603050405020304" pitchFamily="18" charset="0"/>
                <a:cs typeface="Times New Roman" panose="02020603050405020304" pitchFamily="18" charset="0"/>
              </a:rPr>
              <a:t>Students may not have candy or cookies during this time.  Suggestions are carrots, goldfish crackers, graham crackers, breakfast bar, or fruit.</a:t>
            </a:r>
          </a:p>
        </p:txBody>
      </p:sp>
      <p:sp>
        <p:nvSpPr>
          <p:cNvPr id="3" name="Title 2">
            <a:extLst>
              <a:ext uri="{FF2B5EF4-FFF2-40B4-BE49-F238E27FC236}">
                <a16:creationId xmlns:a16="http://schemas.microsoft.com/office/drawing/2014/main" id="{B010C097-3670-5DF5-BA63-D06FCF894129}"/>
              </a:ext>
            </a:extLst>
          </p:cNvPr>
          <p:cNvSpPr>
            <a:spLocks noGrp="1"/>
          </p:cNvSpPr>
          <p:nvPr>
            <p:ph type="title"/>
          </p:nvPr>
        </p:nvSpPr>
        <p:spPr/>
        <p:txBody>
          <a:bodyPr/>
          <a:lstStyle/>
          <a:p>
            <a:r>
              <a:rPr lang="en-US" dirty="0"/>
              <a:t>Classroom Policies</a:t>
            </a:r>
            <a:br>
              <a:rPr lang="en-US" dirty="0"/>
            </a:br>
            <a:r>
              <a:rPr lang="en-US" dirty="0"/>
              <a:t>(continued)</a:t>
            </a:r>
          </a:p>
        </p:txBody>
      </p:sp>
    </p:spTree>
    <p:extLst>
      <p:ext uri="{BB962C8B-B14F-4D97-AF65-F5344CB8AC3E}">
        <p14:creationId xmlns:p14="http://schemas.microsoft.com/office/powerpoint/2010/main" val="339584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D8E1B2A2-AB8D-A749-83BF-90273FBD41B5}"/>
              </a:ext>
            </a:extLst>
          </p:cNvPr>
          <p:cNvSpPr>
            <a:spLocks noGrp="1"/>
          </p:cNvSpPr>
          <p:nvPr>
            <p:ph type="title"/>
          </p:nvPr>
        </p:nvSpPr>
        <p:spPr/>
        <p:txBody>
          <a:bodyPr anchor="t">
            <a:noAutofit/>
          </a:bodyPr>
          <a:lstStyle/>
          <a:p>
            <a:pPr>
              <a:lnSpc>
                <a:spcPct val="100000"/>
              </a:lnSpc>
            </a:pPr>
            <a:r>
              <a:rPr lang="en-US" sz="4000" b="1" dirty="0">
                <a:solidFill>
                  <a:schemeClr val="bg1"/>
                </a:solidFill>
              </a:rPr>
              <a:t>Nightly Homework</a:t>
            </a:r>
          </a:p>
        </p:txBody>
      </p:sp>
      <p:sp>
        <p:nvSpPr>
          <p:cNvPr id="3" name="Content Placeholder 2"/>
          <p:cNvSpPr>
            <a:spLocks noGrp="1"/>
          </p:cNvSpPr>
          <p:nvPr>
            <p:ph idx="1"/>
          </p:nvPr>
        </p:nvSpPr>
        <p:spPr>
          <a:xfrm>
            <a:off x="531812" y="1524000"/>
            <a:ext cx="8345487" cy="4470400"/>
          </a:xfrm>
        </p:spPr>
        <p:txBody>
          <a:bodyPr vert="horz" lIns="121899" tIns="60949" rIns="121899" bIns="60949" rtlCol="0" anchor="t">
            <a:normAutofit fontScale="92500" lnSpcReduction="20000"/>
          </a:bodyPr>
          <a:lstStyle/>
          <a:p>
            <a:pPr marL="457200" indent="-457200">
              <a:buAutoNum type="arabicPeriod"/>
            </a:pPr>
            <a:r>
              <a:rPr lang="en-US" sz="2200" b="1" u="sng" dirty="0">
                <a:solidFill>
                  <a:schemeClr val="tx1"/>
                </a:solidFill>
                <a:latin typeface="Times New Roman" panose="02020603050405020304" pitchFamily="18" charset="0"/>
                <a:cs typeface="Times New Roman" panose="02020603050405020304" pitchFamily="18" charset="0"/>
              </a:rPr>
              <a:t>Parent Signature</a:t>
            </a:r>
          </a:p>
          <a:p>
            <a:pPr lvl="1"/>
            <a:r>
              <a:rPr lang="en-US" sz="2200" dirty="0">
                <a:latin typeface="Times New Roman" panose="02020603050405020304" pitchFamily="18" charset="0"/>
                <a:ea typeface="+mn-lt"/>
                <a:cs typeface="Times New Roman" panose="02020603050405020304" pitchFamily="18" charset="0"/>
              </a:rPr>
              <a:t>Any person you trust to check the homework, notes, reminders, and “keep at home” section of the binder may sign the agenda.</a:t>
            </a:r>
          </a:p>
          <a:p>
            <a:pPr lvl="1"/>
            <a:r>
              <a:rPr lang="en-US" sz="2200" dirty="0">
                <a:latin typeface="Times New Roman" panose="02020603050405020304" pitchFamily="18" charset="0"/>
                <a:ea typeface="+mn-lt"/>
                <a:cs typeface="Times New Roman" panose="02020603050405020304" pitchFamily="18" charset="0"/>
              </a:rPr>
              <a:t>By signing you are acknowledging your child’s behavior (it is green unless colored differently), their homework is complete (not necessarily correct), and you have seen any notes or announcements in the “keep at home” section of the binder that should be emptied nightly.</a:t>
            </a:r>
          </a:p>
          <a:p>
            <a:pPr marL="0" indent="0">
              <a:buClr>
                <a:schemeClr val="bg1"/>
              </a:buClr>
              <a:buNone/>
            </a:pPr>
            <a:r>
              <a:rPr lang="en-US" sz="2200" dirty="0">
                <a:latin typeface="Times New Roman" panose="02020603050405020304" pitchFamily="18" charset="0"/>
                <a:cs typeface="Times New Roman" panose="02020603050405020304" pitchFamily="18" charset="0"/>
              </a:rPr>
              <a:t>2.    </a:t>
            </a:r>
            <a:r>
              <a:rPr lang="en-US" sz="2200" b="1" u="sng" dirty="0">
                <a:solidFill>
                  <a:schemeClr val="tx1"/>
                </a:solidFill>
                <a:latin typeface="Times New Roman" panose="02020603050405020304" pitchFamily="18" charset="0"/>
                <a:cs typeface="Times New Roman" panose="02020603050405020304" pitchFamily="18" charset="0"/>
              </a:rPr>
              <a:t>Worksheet</a:t>
            </a:r>
          </a:p>
          <a:p>
            <a:pPr lvl="1"/>
            <a:r>
              <a:rPr lang="en-US" sz="2200" dirty="0">
                <a:latin typeface="Times New Roman" panose="02020603050405020304" pitchFamily="18" charset="0"/>
                <a:cs typeface="Times New Roman" panose="02020603050405020304" pitchFamily="18" charset="0"/>
              </a:rPr>
              <a:t>Spelling Practice:  Students will have a weekly spelling list they will be responsible for learning.  They will have one practice sheet a day as homework, but it is advised you spend another 5 minutes studying nightly.</a:t>
            </a:r>
          </a:p>
          <a:p>
            <a:pPr lvl="1"/>
            <a:r>
              <a:rPr lang="en-US" sz="2200" dirty="0">
                <a:latin typeface="Times New Roman" panose="02020603050405020304" pitchFamily="18" charset="0"/>
                <a:cs typeface="Times New Roman" panose="02020603050405020304" pitchFamily="18" charset="0"/>
              </a:rPr>
              <a:t>Math Skills Practice:  Students will get nightly practice on a skill we are currently learning or one we are revisiting.</a:t>
            </a:r>
          </a:p>
          <a:p>
            <a:pPr marL="0" indent="0">
              <a:buClr>
                <a:schemeClr val="bg1"/>
              </a:buClr>
              <a:buNone/>
            </a:pPr>
            <a:endParaRPr lang="en-US" sz="2000" dirty="0">
              <a:latin typeface="Times New Roman" panose="02020603050405020304" pitchFamily="18" charset="0"/>
              <a:cs typeface="Times New Roman" panose="02020603050405020304" pitchFamily="18" charset="0"/>
            </a:endParaRPr>
          </a:p>
          <a:p>
            <a:pPr marL="304165" indent="-304165">
              <a:buClr>
                <a:schemeClr val="bg1"/>
              </a:buClr>
            </a:pPr>
            <a:endParaRPr lang="en-US" sz="2000" dirty="0">
              <a:solidFill>
                <a:schemeClr val="bg1"/>
              </a:solidFill>
            </a:endParaRPr>
          </a:p>
        </p:txBody>
      </p:sp>
    </p:spTree>
    <p:extLst>
      <p:ext uri="{BB962C8B-B14F-4D97-AF65-F5344CB8AC3E}">
        <p14:creationId xmlns:p14="http://schemas.microsoft.com/office/powerpoint/2010/main" val="1397267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7596A-4327-E8FC-3AB5-24DF423EC814}"/>
              </a:ext>
            </a:extLst>
          </p:cNvPr>
          <p:cNvSpPr>
            <a:spLocks noGrp="1"/>
          </p:cNvSpPr>
          <p:nvPr>
            <p:ph type="title"/>
          </p:nvPr>
        </p:nvSpPr>
        <p:spPr/>
        <p:txBody>
          <a:bodyPr>
            <a:normAutofit fontScale="90000"/>
          </a:bodyPr>
          <a:lstStyle/>
          <a:p>
            <a:r>
              <a:rPr lang="en-US" dirty="0"/>
              <a:t>Nightly Homework</a:t>
            </a:r>
            <a:br>
              <a:rPr lang="en-US" dirty="0"/>
            </a:br>
            <a:r>
              <a:rPr lang="en-US" dirty="0"/>
              <a:t>(continued)</a:t>
            </a:r>
          </a:p>
        </p:txBody>
      </p:sp>
      <p:sp>
        <p:nvSpPr>
          <p:cNvPr id="3" name="Content Placeholder 2">
            <a:extLst>
              <a:ext uri="{FF2B5EF4-FFF2-40B4-BE49-F238E27FC236}">
                <a16:creationId xmlns:a16="http://schemas.microsoft.com/office/drawing/2014/main" id="{95CABD94-9CD7-D6AB-DC0D-031AE7FB0028}"/>
              </a:ext>
            </a:extLst>
          </p:cNvPr>
          <p:cNvSpPr>
            <a:spLocks noGrp="1"/>
          </p:cNvSpPr>
          <p:nvPr>
            <p:ph idx="1"/>
          </p:nvPr>
        </p:nvSpPr>
        <p:spPr>
          <a:xfrm>
            <a:off x="720724" y="1828800"/>
            <a:ext cx="7735887" cy="4470400"/>
          </a:xfrm>
        </p:spPr>
        <p:txBody>
          <a:bodyPr>
            <a:normAutofit/>
          </a:bodyPr>
          <a:lstStyle/>
          <a:p>
            <a:pPr marL="457200" indent="-457200">
              <a:buAutoNum type="arabicPeriod" startAt="3"/>
            </a:pPr>
            <a:r>
              <a:rPr lang="en-US" b="1" u="sng" dirty="0">
                <a:solidFill>
                  <a:schemeClr val="tx1"/>
                </a:solidFill>
                <a:latin typeface="Times New Roman" panose="02020603050405020304" pitchFamily="18" charset="0"/>
                <a:cs typeface="Times New Roman" panose="02020603050405020304" pitchFamily="18" charset="0"/>
              </a:rPr>
              <a:t>Reading Log</a:t>
            </a:r>
          </a:p>
          <a:p>
            <a:pPr lvl="1"/>
            <a:r>
              <a:rPr lang="en-US" dirty="0">
                <a:latin typeface="Times New Roman" panose="02020603050405020304" pitchFamily="18" charset="0"/>
                <a:cs typeface="Times New Roman" panose="02020603050405020304" pitchFamily="18" charset="0"/>
              </a:rPr>
              <a:t>Read a minimum of 10 minutes a night (more is always recommended).  Students do not need to complete a book each night.  They may read chapter books or read a book over multiple nights.</a:t>
            </a:r>
          </a:p>
          <a:p>
            <a:pPr lvl="1"/>
            <a:r>
              <a:rPr lang="en-US" dirty="0">
                <a:latin typeface="Times New Roman" panose="02020603050405020304" pitchFamily="18" charset="0"/>
                <a:cs typeface="Times New Roman" panose="02020603050405020304" pitchFamily="18" charset="0"/>
              </a:rPr>
              <a:t>Write the title of the book with the correct capitalization and spelling.</a:t>
            </a:r>
          </a:p>
          <a:p>
            <a:pPr lvl="1"/>
            <a:r>
              <a:rPr lang="en-US" dirty="0">
                <a:latin typeface="Times New Roman" panose="02020603050405020304" pitchFamily="18" charset="0"/>
                <a:cs typeface="Times New Roman" panose="02020603050405020304" pitchFamily="18" charset="0"/>
              </a:rPr>
              <a:t>Write two good sentences with correct capitalization and punctuation.  A good sentence is something more than “The cat had a hat.”  For example, “The cat got into a lot of trouble.  The cat had many funny friends.”</a:t>
            </a:r>
          </a:p>
          <a:p>
            <a:pPr lvl="1"/>
            <a:r>
              <a:rPr lang="en-US" dirty="0">
                <a:latin typeface="Times New Roman" panose="02020603050405020304" pitchFamily="18" charset="0"/>
                <a:cs typeface="Times New Roman" panose="02020603050405020304" pitchFamily="18" charset="0"/>
              </a:rPr>
              <a:t>I have a library with many shelves of books for students to check-out if books are needed to complete the </a:t>
            </a:r>
            <a:r>
              <a:rPr lang="en-US">
                <a:latin typeface="Times New Roman" panose="02020603050405020304" pitchFamily="18" charset="0"/>
                <a:cs typeface="Times New Roman" panose="02020603050405020304" pitchFamily="18" charset="0"/>
              </a:rPr>
              <a:t>weekly reading log.</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01778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299D361-319F-4BC4-81C4-F32BBF7A4FB8}"/>
              </a:ext>
            </a:extLst>
          </p:cNvPr>
          <p:cNvSpPr>
            <a:spLocks noGrp="1"/>
          </p:cNvSpPr>
          <p:nvPr>
            <p:ph type="title"/>
          </p:nvPr>
        </p:nvSpPr>
        <p:spPr/>
        <p:txBody>
          <a:bodyPr/>
          <a:lstStyle/>
          <a:p>
            <a:r>
              <a:rPr lang="en-US" dirty="0"/>
              <a:t>Class Information</a:t>
            </a:r>
          </a:p>
        </p:txBody>
      </p:sp>
      <p:pic>
        <p:nvPicPr>
          <p:cNvPr id="4" name="Graphic 3" descr="sketch of an open book, light bulb, and the word, &quot;idea&quot;">
            <a:extLst>
              <a:ext uri="{FF2B5EF4-FFF2-40B4-BE49-F238E27FC236}">
                <a16:creationId xmlns:a16="http://schemas.microsoft.com/office/drawing/2014/main" id="{2EFEDB6D-C50E-3C40-A621-346302CA8A3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656012" y="4498453"/>
            <a:ext cx="2327332" cy="1873700"/>
          </a:xfrm>
          <a:prstGeom prst="rect">
            <a:avLst/>
          </a:prstGeom>
        </p:spPr>
      </p:pic>
      <p:sp>
        <p:nvSpPr>
          <p:cNvPr id="3" name="Text Placeholder 2">
            <a:extLst>
              <a:ext uri="{FF2B5EF4-FFF2-40B4-BE49-F238E27FC236}">
                <a16:creationId xmlns:a16="http://schemas.microsoft.com/office/drawing/2014/main" id="{ACCF25D8-462F-8B4A-8D99-662B5C3FFDE9}"/>
              </a:ext>
            </a:extLst>
          </p:cNvPr>
          <p:cNvSpPr>
            <a:spLocks noGrp="1"/>
          </p:cNvSpPr>
          <p:nvPr>
            <p:ph type="body" sz="quarter" idx="11"/>
          </p:nvPr>
        </p:nvSpPr>
        <p:spPr>
          <a:xfrm>
            <a:off x="5713412" y="492139"/>
            <a:ext cx="6019802" cy="5410200"/>
          </a:xfrm>
        </p:spPr>
        <p:txBody>
          <a:bodyPr/>
          <a:lstStyle/>
          <a:p>
            <a:pPr>
              <a:buClr>
                <a:schemeClr val="bg1"/>
              </a:buClr>
            </a:pPr>
            <a:r>
              <a:rPr lang="en-US" b="1" u="sng" dirty="0">
                <a:solidFill>
                  <a:schemeClr val="tx1"/>
                </a:solidFill>
                <a:latin typeface="Times New Roman" panose="02020603050405020304" pitchFamily="18" charset="0"/>
                <a:cs typeface="Times New Roman" panose="02020603050405020304" pitchFamily="18" charset="0"/>
              </a:rPr>
              <a:t>Classroom Incentives</a:t>
            </a:r>
          </a:p>
          <a:p>
            <a:pPr lvl="1"/>
            <a:r>
              <a:rPr lang="en-US" dirty="0">
                <a:latin typeface="Times New Roman" panose="02020603050405020304" pitchFamily="18" charset="0"/>
                <a:cs typeface="Times New Roman" panose="02020603050405020304" pitchFamily="18" charset="0"/>
              </a:rPr>
              <a:t>Individual Incentives: Bruin Bucks, Golden Eagle Tickets, WOW Board, Behavior Cards</a:t>
            </a:r>
          </a:p>
          <a:p>
            <a:pPr lvl="1"/>
            <a:r>
              <a:rPr lang="en-US" dirty="0">
                <a:latin typeface="Times New Roman" panose="02020603050405020304" pitchFamily="18" charset="0"/>
                <a:cs typeface="Times New Roman" panose="02020603050405020304" pitchFamily="18" charset="0"/>
              </a:rPr>
              <a:t>Team Incentives:  Weekly Table Tally Points</a:t>
            </a:r>
          </a:p>
          <a:p>
            <a:pPr lvl="1"/>
            <a:r>
              <a:rPr lang="en-US" dirty="0">
                <a:latin typeface="Times New Roman" panose="02020603050405020304" pitchFamily="18" charset="0"/>
                <a:cs typeface="Times New Roman" panose="02020603050405020304" pitchFamily="18" charset="0"/>
              </a:rPr>
              <a:t>Class Incentives:  Marble Jar</a:t>
            </a:r>
          </a:p>
          <a:p>
            <a:pPr>
              <a:buClr>
                <a:schemeClr val="bg1"/>
              </a:buClr>
            </a:pPr>
            <a:r>
              <a:rPr lang="en-US" b="1" u="sng" dirty="0">
                <a:solidFill>
                  <a:schemeClr val="tx1"/>
                </a:solidFill>
                <a:latin typeface="Times New Roman" panose="02020603050405020304" pitchFamily="18" charset="0"/>
                <a:cs typeface="Times New Roman" panose="02020603050405020304" pitchFamily="18" charset="0"/>
              </a:rPr>
              <a:t>Curriculum and Programs</a:t>
            </a:r>
          </a:p>
          <a:p>
            <a:pPr lvl="1"/>
            <a:r>
              <a:rPr lang="en-US" dirty="0">
                <a:latin typeface="Times New Roman" panose="02020603050405020304" pitchFamily="18" charset="0"/>
                <a:cs typeface="Times New Roman" panose="02020603050405020304" pitchFamily="18" charset="0"/>
              </a:rPr>
              <a:t>Wonders (ELA/ELD/Social Studies), Savvas (Math), Twig (Science), ELEVO (PE), Second Step (SEL)</a:t>
            </a:r>
          </a:p>
          <a:p>
            <a:pPr lvl="1"/>
            <a:r>
              <a:rPr lang="en-US" dirty="0">
                <a:latin typeface="Times New Roman" panose="02020603050405020304" pitchFamily="18" charset="0"/>
                <a:cs typeface="Times New Roman" panose="02020603050405020304" pitchFamily="18" charset="0"/>
              </a:rPr>
              <a:t>Google Classroom (daily independent classwork), Lexia (ELA supplement), DreamBox (Math intervention), 99Math (Math fluency)</a:t>
            </a:r>
          </a:p>
        </p:txBody>
      </p:sp>
    </p:spTree>
    <p:extLst>
      <p:ext uri="{BB962C8B-B14F-4D97-AF65-F5344CB8AC3E}">
        <p14:creationId xmlns:p14="http://schemas.microsoft.com/office/powerpoint/2010/main" val="3877704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13039-F0D7-4255-8290-BDC6D98D1546}"/>
              </a:ext>
            </a:extLst>
          </p:cNvPr>
          <p:cNvSpPr>
            <a:spLocks noGrp="1"/>
          </p:cNvSpPr>
          <p:nvPr>
            <p:ph type="title"/>
          </p:nvPr>
        </p:nvSpPr>
        <p:spPr/>
        <p:txBody>
          <a:bodyPr>
            <a:noAutofit/>
          </a:bodyPr>
          <a:lstStyle/>
          <a:p>
            <a:r>
              <a:rPr lang="en-US" b="1" dirty="0"/>
              <a:t>Helpful Information</a:t>
            </a:r>
            <a:endParaRPr lang="en-US" dirty="0"/>
          </a:p>
        </p:txBody>
      </p:sp>
      <p:sp>
        <p:nvSpPr>
          <p:cNvPr id="3" name="Content Placeholder 2"/>
          <p:cNvSpPr>
            <a:spLocks noGrp="1"/>
          </p:cNvSpPr>
          <p:nvPr>
            <p:ph idx="10"/>
          </p:nvPr>
        </p:nvSpPr>
        <p:spPr>
          <a:xfrm>
            <a:off x="2589212" y="1600200"/>
            <a:ext cx="8763002" cy="3505200"/>
          </a:xfrm>
        </p:spPr>
        <p:txBody>
          <a:bodyPr>
            <a:normAutofit/>
          </a:bodyPr>
          <a:lstStyle/>
          <a:p>
            <a:r>
              <a:rPr lang="en-US" sz="2000" dirty="0">
                <a:latin typeface="Times New Roman" panose="02020603050405020304" pitchFamily="18" charset="0"/>
                <a:cs typeface="Times New Roman" panose="02020603050405020304" pitchFamily="18" charset="0"/>
              </a:rPr>
              <a:t>Contact Information:</a:t>
            </a:r>
          </a:p>
          <a:p>
            <a:pPr lvl="1"/>
            <a:r>
              <a:rPr lang="en-US" dirty="0">
                <a:latin typeface="Times New Roman" panose="02020603050405020304" pitchFamily="18" charset="0"/>
                <a:cs typeface="Times New Roman" panose="02020603050405020304" pitchFamily="18" charset="0"/>
              </a:rPr>
              <a:t>Email:  </a:t>
            </a:r>
            <a:r>
              <a:rPr lang="en-US" dirty="0">
                <a:latin typeface="Times New Roman" panose="02020603050405020304" pitchFamily="18" charset="0"/>
                <a:cs typeface="Times New Roman" panose="02020603050405020304" pitchFamily="18" charset="0"/>
                <a:hlinkClick r:id="rId3"/>
              </a:rPr>
              <a:t>Lisa_Jimenez@chino.k12.ca.us</a:t>
            </a:r>
            <a:endParaRPr lang="en-US" dirty="0">
              <a:latin typeface="Times New Roman" panose="02020603050405020304" pitchFamily="18" charset="0"/>
              <a:cs typeface="Times New Roman" panose="02020603050405020304" pitchFamily="18" charset="0"/>
            </a:endParaRPr>
          </a:p>
          <a:p>
            <a:pPr lvl="1"/>
            <a:r>
              <a:rPr lang="en-US" dirty="0">
                <a:latin typeface="Times New Roman" panose="02020603050405020304" pitchFamily="18" charset="0"/>
                <a:cs typeface="Times New Roman" panose="02020603050405020304" pitchFamily="18" charset="0"/>
              </a:rPr>
              <a:t>Parent Portal (Aeries)</a:t>
            </a:r>
          </a:p>
          <a:p>
            <a:pPr lvl="1"/>
            <a:r>
              <a:rPr lang="en-US" dirty="0">
                <a:latin typeface="Times New Roman" panose="02020603050405020304" pitchFamily="18" charset="0"/>
                <a:cs typeface="Times New Roman" panose="02020603050405020304" pitchFamily="18" charset="0"/>
              </a:rPr>
              <a:t>Parent Square Communication (sign-ups coming for Parent Conferences)</a:t>
            </a:r>
          </a:p>
          <a:p>
            <a:r>
              <a:rPr lang="en-US" sz="2000" dirty="0">
                <a:latin typeface="Times New Roman" panose="02020603050405020304" pitchFamily="18" charset="0"/>
                <a:cs typeface="Times New Roman" panose="02020603050405020304" pitchFamily="18" charset="0"/>
              </a:rPr>
              <a:t>School agendas and website have many useful pages of information including the calendar, school rules, policies, and much more.  If you have a general question look there first.</a:t>
            </a:r>
          </a:p>
          <a:p>
            <a:r>
              <a:rPr lang="en-US" sz="2000" dirty="0">
                <a:latin typeface="Times New Roman" panose="02020603050405020304" pitchFamily="18" charset="0"/>
                <a:cs typeface="Times New Roman" panose="02020603050405020304" pitchFamily="18" charset="0"/>
              </a:rPr>
              <a:t>You can access all programs through your child’s ClassLink page.</a:t>
            </a:r>
          </a:p>
          <a:p>
            <a:pPr marL="0" indent="0">
              <a:buClr>
                <a:schemeClr val="tx1"/>
              </a:buClr>
              <a:buNone/>
            </a:pPr>
            <a:endParaRPr lang="en-US" sz="2000" dirty="0"/>
          </a:p>
        </p:txBody>
      </p:sp>
    </p:spTree>
    <p:extLst>
      <p:ext uri="{BB962C8B-B14F-4D97-AF65-F5344CB8AC3E}">
        <p14:creationId xmlns:p14="http://schemas.microsoft.com/office/powerpoint/2010/main" val="1917663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4D22707-E176-420E-82BA-54F425AA042E}"/>
              </a:ext>
            </a:extLst>
          </p:cNvPr>
          <p:cNvSpPr>
            <a:spLocks noGrp="1"/>
          </p:cNvSpPr>
          <p:nvPr>
            <p:ph type="title"/>
          </p:nvPr>
        </p:nvSpPr>
        <p:spPr/>
        <p:txBody>
          <a:bodyPr/>
          <a:lstStyle/>
          <a:p>
            <a:r>
              <a:rPr lang="en-US" dirty="0">
                <a:solidFill>
                  <a:schemeClr val="accent4"/>
                </a:solidFill>
              </a:rPr>
              <a:t>Suggestions for </a:t>
            </a:r>
            <a:br>
              <a:rPr lang="en-US" dirty="0">
                <a:solidFill>
                  <a:schemeClr val="accent4"/>
                </a:solidFill>
              </a:rPr>
            </a:br>
            <a:r>
              <a:rPr lang="en-US" dirty="0">
                <a:solidFill>
                  <a:schemeClr val="accent4"/>
                </a:solidFill>
              </a:rPr>
              <a:t>Success</a:t>
            </a:r>
          </a:p>
        </p:txBody>
      </p:sp>
      <p:pic>
        <p:nvPicPr>
          <p:cNvPr id="2" name="Graphic 1" descr="sketch of a few books with a pencil">
            <a:extLst>
              <a:ext uri="{FF2B5EF4-FFF2-40B4-BE49-F238E27FC236}">
                <a16:creationId xmlns:a16="http://schemas.microsoft.com/office/drawing/2014/main" id="{06389758-9BA9-4795-A7A1-3F2CF0EE0C2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884612" y="4320878"/>
            <a:ext cx="1905000" cy="2228850"/>
          </a:xfrm>
          <a:prstGeom prst="rect">
            <a:avLst/>
          </a:prstGeom>
        </p:spPr>
      </p:pic>
      <p:sp>
        <p:nvSpPr>
          <p:cNvPr id="4" name="Text Placeholder 3">
            <a:extLst>
              <a:ext uri="{FF2B5EF4-FFF2-40B4-BE49-F238E27FC236}">
                <a16:creationId xmlns:a16="http://schemas.microsoft.com/office/drawing/2014/main" id="{04003271-B7B6-40B9-B32A-F24DDAFF2AB5}"/>
              </a:ext>
            </a:extLst>
          </p:cNvPr>
          <p:cNvSpPr>
            <a:spLocks noGrp="1"/>
          </p:cNvSpPr>
          <p:nvPr>
            <p:ph type="body" sz="quarter" idx="11"/>
          </p:nvPr>
        </p:nvSpPr>
        <p:spPr>
          <a:xfrm>
            <a:off x="5789612" y="308272"/>
            <a:ext cx="6284055" cy="5863928"/>
          </a:xfrm>
        </p:spPr>
        <p:txBody>
          <a:bodyPr>
            <a:normAutofit lnSpcReduction="10000"/>
          </a:bodyPr>
          <a:lstStyle/>
          <a:p>
            <a:pPr marL="457200" indent="-457200">
              <a:buFont typeface="+mj-lt"/>
              <a:buAutoNum type="arabicPeriod"/>
            </a:pPr>
            <a:r>
              <a:rPr lang="en-US" sz="1800" dirty="0">
                <a:latin typeface="Times New Roman" panose="02020603050405020304" pitchFamily="18" charset="0"/>
                <a:cs typeface="Times New Roman" panose="02020603050405020304" pitchFamily="18" charset="0"/>
              </a:rPr>
              <a:t>Have a routine and try to stick to it.  At this age students who go to bed between 8-8:30pm, wake-up with enough time to get ready in the morning, and eat breakfast and are ready to tackle the day.</a:t>
            </a:r>
          </a:p>
          <a:p>
            <a:pPr marL="457200" indent="-457200">
              <a:buFont typeface="+mj-lt"/>
              <a:buAutoNum type="arabicPeriod"/>
            </a:pPr>
            <a:r>
              <a:rPr lang="en-US" sz="1800" dirty="0">
                <a:latin typeface="Times New Roman" panose="02020603050405020304" pitchFamily="18" charset="0"/>
                <a:cs typeface="Times New Roman" panose="02020603050405020304" pitchFamily="18" charset="0"/>
              </a:rPr>
              <a:t>Ask specific questions about their day.  “What was one new word you learned today?”  “Were you a good friend today?” “What was your favorite part about math?”  You may not get much from the general “How was your day?” question.</a:t>
            </a:r>
          </a:p>
          <a:p>
            <a:pPr marL="457200" indent="-457200">
              <a:buFont typeface="+mj-lt"/>
              <a:buAutoNum type="arabicPeriod"/>
            </a:pPr>
            <a:r>
              <a:rPr lang="en-US" sz="1800" dirty="0">
                <a:latin typeface="Times New Roman" panose="02020603050405020304" pitchFamily="18" charset="0"/>
                <a:cs typeface="Times New Roman" panose="02020603050405020304" pitchFamily="18" charset="0"/>
              </a:rPr>
              <a:t>Communicate with me directly.  If you have a question, concern, or need to let me know about something going on, please contact me directly for the most accurate information and immediate action.</a:t>
            </a:r>
          </a:p>
          <a:p>
            <a:pPr marL="457200" indent="-457200">
              <a:buFont typeface="+mj-lt"/>
              <a:buAutoNum type="arabicPeriod"/>
            </a:pPr>
            <a:r>
              <a:rPr lang="en-US" sz="1800" dirty="0">
                <a:latin typeface="Times New Roman" panose="02020603050405020304" pitchFamily="18" charset="0"/>
                <a:cs typeface="Times New Roman" panose="02020603050405020304" pitchFamily="18" charset="0"/>
              </a:rPr>
              <a:t>Teach your child to tie their shoes, begin to talk about time and money.  Get an analog clock if you do not have one and help them practice.  Have students count money they have saved in a piggy bank.</a:t>
            </a:r>
          </a:p>
          <a:p>
            <a:pPr marL="457200" indent="-457200">
              <a:buFont typeface="+mj-lt"/>
              <a:buAutoNum type="arabicPeriod"/>
            </a:pPr>
            <a:r>
              <a:rPr lang="en-US" sz="1800" dirty="0">
                <a:latin typeface="Times New Roman" panose="02020603050405020304" pitchFamily="18" charset="0"/>
                <a:cs typeface="Times New Roman" panose="02020603050405020304" pitchFamily="18" charset="0"/>
              </a:rPr>
              <a:t>Less screen time and more board games, reading, coloring, drawing, playing outside, helping in the kitchen, helping with the care of pets, and other household tasks. </a:t>
            </a:r>
          </a:p>
          <a:p>
            <a:pPr marL="457200" indent="-457200">
              <a:buFont typeface="+mj-lt"/>
              <a:buAutoNum type="arabicPeriod"/>
            </a:pPr>
            <a:endParaRPr lang="en-US" dirty="0"/>
          </a:p>
        </p:txBody>
      </p:sp>
    </p:spTree>
    <p:extLst>
      <p:ext uri="{BB962C8B-B14F-4D97-AF65-F5344CB8AC3E}">
        <p14:creationId xmlns:p14="http://schemas.microsoft.com/office/powerpoint/2010/main" val="2299190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lass open house presentation">
  <a:themeElements>
    <a:clrScheme name="Custom 14">
      <a:dk1>
        <a:sysClr val="windowText" lastClr="000000"/>
      </a:dk1>
      <a:lt1>
        <a:sysClr val="window" lastClr="FFFFFF"/>
      </a:lt1>
      <a:dk2>
        <a:srgbClr val="445EA2"/>
      </a:dk2>
      <a:lt2>
        <a:srgbClr val="EBEBEB"/>
      </a:lt2>
      <a:accent1>
        <a:srgbClr val="4495A2"/>
      </a:accent1>
      <a:accent2>
        <a:srgbClr val="7CA655"/>
      </a:accent2>
      <a:accent3>
        <a:srgbClr val="DFB240"/>
      </a:accent3>
      <a:accent4>
        <a:srgbClr val="DF8C40"/>
      </a:accent4>
      <a:accent5>
        <a:srgbClr val="DF5D40"/>
      </a:accent5>
      <a:accent6>
        <a:srgbClr val="8760AD"/>
      </a:accent6>
      <a:hlink>
        <a:srgbClr val="DF5D40"/>
      </a:hlink>
      <a:folHlink>
        <a:srgbClr val="8760AD"/>
      </a:folHlink>
    </a:clrScheme>
    <a:fontScheme name="Custom 12">
      <a:majorFont>
        <a:latin typeface="Sagona Book"/>
        <a:ea typeface=""/>
        <a:cs typeface=""/>
      </a:majorFont>
      <a:minorFont>
        <a:latin typeface="Quire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spDef>
      <a:spPr>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5000"/>
          </a:lnSpc>
          <a:defRPr/>
        </a:defPPr>
      </a:lstStyle>
    </a:txDef>
  </a:objectDefaults>
  <a:extraClrSchemeLst/>
  <a:extLst>
    <a:ext uri="{05A4C25C-085E-4340-85A3-A5531E510DB2}">
      <thm15:themeFamily xmlns:thm15="http://schemas.microsoft.com/office/thememl/2012/main" name="OpenHousePresentation_Secondary_LH_v3" id="{A38E0FFE-ECDB-44BE-8577-D6512191ACD4}" vid="{4FA1BF9C-2DCC-46C6-8391-41CEACF18D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426e97fa315356fffbdcd9876fe988c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4b8f0def80e6d70ce3def20c90759a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589DED2-7065-407C-BB58-BE430B9CE579}">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4821F24C-180F-49A0-B2F6-EF47009CB8A4}">
  <ds:schemaRefs>
    <ds:schemaRef ds:uri="http://schemas.microsoft.com/sharepoint/v3/contenttype/forms"/>
  </ds:schemaRefs>
</ds:datastoreItem>
</file>

<file path=customXml/itemProps3.xml><?xml version="1.0" encoding="utf-8"?>
<ds:datastoreItem xmlns:ds="http://schemas.openxmlformats.org/officeDocument/2006/customXml" ds:itemID="{EAD028AE-289C-417E-80B6-3EEF5A68A5B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Back to school night presentation</Template>
  <TotalTime>100</TotalTime>
  <Words>923</Words>
  <Application>Microsoft Office PowerPoint</Application>
  <PresentationFormat>Custom</PresentationFormat>
  <Paragraphs>68</Paragraphs>
  <Slides>10</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Century Gothic</vt:lpstr>
      <vt:lpstr>Courier New</vt:lpstr>
      <vt:lpstr>Quire Sans</vt:lpstr>
      <vt:lpstr>Sagona Book</vt:lpstr>
      <vt:lpstr>Times New Roman</vt:lpstr>
      <vt:lpstr>Class open house presentation</vt:lpstr>
      <vt:lpstr>Welcome to the  Bruin Zone</vt:lpstr>
      <vt:lpstr>Welcome parents!</vt:lpstr>
      <vt:lpstr>Classroom Policies</vt:lpstr>
      <vt:lpstr>Classroom Policies (continued)</vt:lpstr>
      <vt:lpstr>Nightly Homework</vt:lpstr>
      <vt:lpstr>Nightly Homework (continued)</vt:lpstr>
      <vt:lpstr>Class Information</vt:lpstr>
      <vt:lpstr>Helpful Information</vt:lpstr>
      <vt:lpstr>Suggestions for  Success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  Bruin Zone</dc:title>
  <dc:creator>Lisa Jimenez</dc:creator>
  <cp:lastModifiedBy>Jimenez, Lisa</cp:lastModifiedBy>
  <cp:revision>4</cp:revision>
  <dcterms:created xsi:type="dcterms:W3CDTF">2023-08-23T02:46:16Z</dcterms:created>
  <dcterms:modified xsi:type="dcterms:W3CDTF">2023-08-23T05:15:17Z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